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664" r:id="rId2"/>
    <p:sldMasterId id="2147483676" r:id="rId3"/>
    <p:sldMasterId id="2147483688" r:id="rId4"/>
    <p:sldMasterId id="2147483700" r:id="rId5"/>
    <p:sldMasterId id="2147483712" r:id="rId6"/>
    <p:sldMasterId id="2147483724" r:id="rId7"/>
    <p:sldMasterId id="2147483748" r:id="rId8"/>
    <p:sldMasterId id="2147483772" r:id="rId9"/>
  </p:sldMasterIdLst>
  <p:notesMasterIdLst>
    <p:notesMasterId r:id="rId30"/>
  </p:notesMasterIdLst>
  <p:handoutMasterIdLst>
    <p:handoutMasterId r:id="rId31"/>
  </p:handoutMasterIdLst>
  <p:sldIdLst>
    <p:sldId id="380" r:id="rId10"/>
    <p:sldId id="391" r:id="rId11"/>
    <p:sldId id="331" r:id="rId12"/>
    <p:sldId id="379" r:id="rId13"/>
    <p:sldId id="404" r:id="rId14"/>
    <p:sldId id="394" r:id="rId15"/>
    <p:sldId id="381" r:id="rId16"/>
    <p:sldId id="378" r:id="rId17"/>
    <p:sldId id="382" r:id="rId18"/>
    <p:sldId id="383" r:id="rId19"/>
    <p:sldId id="395" r:id="rId20"/>
    <p:sldId id="396" r:id="rId21"/>
    <p:sldId id="385" r:id="rId22"/>
    <p:sldId id="407" r:id="rId23"/>
    <p:sldId id="386" r:id="rId24"/>
    <p:sldId id="409" r:id="rId25"/>
    <p:sldId id="411" r:id="rId26"/>
    <p:sldId id="415" r:id="rId27"/>
    <p:sldId id="417" r:id="rId28"/>
    <p:sldId id="418" r:id="rId29"/>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94CC"/>
    <a:srgbClr val="003066"/>
    <a:srgbClr val="D17EE2"/>
    <a:srgbClr val="FCFBFD"/>
    <a:srgbClr val="FEFEFA"/>
    <a:srgbClr val="FF99FF"/>
    <a:srgbClr val="007770"/>
    <a:srgbClr val="00496E"/>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86" autoAdjust="0"/>
    <p:restoredTop sz="55417" autoAdjust="0"/>
  </p:normalViewPr>
  <p:slideViewPr>
    <p:cSldViewPr>
      <p:cViewPr>
        <p:scale>
          <a:sx n="66" d="100"/>
          <a:sy n="66" d="100"/>
        </p:scale>
        <p:origin x="-852" y="-72"/>
      </p:cViewPr>
      <p:guideLst>
        <p:guide orient="horz" pos="2160"/>
        <p:guide pos="2880"/>
      </p:guideLst>
    </p:cSldViewPr>
  </p:slideViewPr>
  <p:outlineViewPr>
    <p:cViewPr>
      <p:scale>
        <a:sx n="33" d="100"/>
        <a:sy n="33" d="100"/>
      </p:scale>
      <p:origin x="0" y="188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30" d="100"/>
          <a:sy n="130" d="100"/>
        </p:scale>
        <p:origin x="-1008" y="226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1"/>
            <a:ext cx="2945870" cy="497520"/>
          </a:xfrm>
          <a:prstGeom prst="rect">
            <a:avLst/>
          </a:prstGeom>
          <a:noFill/>
          <a:ln w="9525">
            <a:noFill/>
            <a:miter lim="800000"/>
            <a:headEnd/>
            <a:tailEnd/>
          </a:ln>
          <a:effectLst/>
        </p:spPr>
        <p:txBody>
          <a:bodyPr vert="horz" wrap="square" lIns="92717" tIns="46358" rIns="92717" bIns="46358" numCol="1" anchor="t" anchorCtr="0" compatLnSpc="1">
            <a:prstTxWarp prst="textNoShape">
              <a:avLst/>
            </a:prstTxWarp>
          </a:bodyPr>
          <a:lstStyle>
            <a:lvl1pPr defTabSz="926738">
              <a:defRPr sz="1200"/>
            </a:lvl1pPr>
          </a:lstStyle>
          <a:p>
            <a:endParaRPr lang="en-GB" dirty="0"/>
          </a:p>
        </p:txBody>
      </p:sp>
      <p:sp>
        <p:nvSpPr>
          <p:cNvPr id="52227" name="Rectangle 3"/>
          <p:cNvSpPr>
            <a:spLocks noGrp="1" noChangeArrowheads="1"/>
          </p:cNvSpPr>
          <p:nvPr>
            <p:ph type="dt" sz="quarter" idx="1"/>
          </p:nvPr>
        </p:nvSpPr>
        <p:spPr bwMode="auto">
          <a:xfrm>
            <a:off x="3850222" y="1"/>
            <a:ext cx="2945870" cy="497520"/>
          </a:xfrm>
          <a:prstGeom prst="rect">
            <a:avLst/>
          </a:prstGeom>
          <a:noFill/>
          <a:ln w="9525">
            <a:noFill/>
            <a:miter lim="800000"/>
            <a:headEnd/>
            <a:tailEnd/>
          </a:ln>
          <a:effectLst/>
        </p:spPr>
        <p:txBody>
          <a:bodyPr vert="horz" wrap="square" lIns="92717" tIns="46358" rIns="92717" bIns="46358" numCol="1" anchor="t" anchorCtr="0" compatLnSpc="1">
            <a:prstTxWarp prst="textNoShape">
              <a:avLst/>
            </a:prstTxWarp>
          </a:bodyPr>
          <a:lstStyle>
            <a:lvl1pPr algn="r" defTabSz="926738">
              <a:defRPr sz="1200"/>
            </a:lvl1pPr>
          </a:lstStyle>
          <a:p>
            <a:endParaRPr lang="en-GB" dirty="0"/>
          </a:p>
        </p:txBody>
      </p:sp>
      <p:sp>
        <p:nvSpPr>
          <p:cNvPr id="52228" name="Rectangle 4"/>
          <p:cNvSpPr>
            <a:spLocks noGrp="1" noChangeArrowheads="1"/>
          </p:cNvSpPr>
          <p:nvPr>
            <p:ph type="ftr" sz="quarter" idx="2"/>
          </p:nvPr>
        </p:nvSpPr>
        <p:spPr bwMode="auto">
          <a:xfrm>
            <a:off x="0" y="9427533"/>
            <a:ext cx="2945870" cy="497520"/>
          </a:xfrm>
          <a:prstGeom prst="rect">
            <a:avLst/>
          </a:prstGeom>
          <a:noFill/>
          <a:ln w="9525">
            <a:noFill/>
            <a:miter lim="800000"/>
            <a:headEnd/>
            <a:tailEnd/>
          </a:ln>
          <a:effectLst/>
        </p:spPr>
        <p:txBody>
          <a:bodyPr vert="horz" wrap="square" lIns="92717" tIns="46358" rIns="92717" bIns="46358" numCol="1" anchor="b" anchorCtr="0" compatLnSpc="1">
            <a:prstTxWarp prst="textNoShape">
              <a:avLst/>
            </a:prstTxWarp>
          </a:bodyPr>
          <a:lstStyle>
            <a:lvl1pPr defTabSz="926738">
              <a:defRPr sz="1200"/>
            </a:lvl1pPr>
          </a:lstStyle>
          <a:p>
            <a:endParaRPr lang="en-GB" dirty="0"/>
          </a:p>
        </p:txBody>
      </p:sp>
      <p:sp>
        <p:nvSpPr>
          <p:cNvPr id="52229" name="Rectangle 5"/>
          <p:cNvSpPr>
            <a:spLocks noGrp="1" noChangeArrowheads="1"/>
          </p:cNvSpPr>
          <p:nvPr>
            <p:ph type="sldNum" sz="quarter" idx="3"/>
          </p:nvPr>
        </p:nvSpPr>
        <p:spPr bwMode="auto">
          <a:xfrm>
            <a:off x="3850222" y="9427533"/>
            <a:ext cx="2945870" cy="497520"/>
          </a:xfrm>
          <a:prstGeom prst="rect">
            <a:avLst/>
          </a:prstGeom>
          <a:noFill/>
          <a:ln w="9525">
            <a:noFill/>
            <a:miter lim="800000"/>
            <a:headEnd/>
            <a:tailEnd/>
          </a:ln>
          <a:effectLst/>
        </p:spPr>
        <p:txBody>
          <a:bodyPr vert="horz" wrap="square" lIns="92717" tIns="46358" rIns="92717" bIns="46358" numCol="1" anchor="b" anchorCtr="0" compatLnSpc="1">
            <a:prstTxWarp prst="textNoShape">
              <a:avLst/>
            </a:prstTxWarp>
          </a:bodyPr>
          <a:lstStyle>
            <a:lvl1pPr algn="r" defTabSz="926738">
              <a:defRPr sz="1200"/>
            </a:lvl1pPr>
          </a:lstStyle>
          <a:p>
            <a:fld id="{0353C612-4CCF-430D-BC11-B1074F6758F0}" type="slidenum">
              <a:rPr lang="en-GB"/>
              <a:pPr/>
              <a:t>‹Nr.›</a:t>
            </a:fld>
            <a:endParaRPr lang="en-GB" dirty="0"/>
          </a:p>
        </p:txBody>
      </p:sp>
    </p:spTree>
    <p:extLst>
      <p:ext uri="{BB962C8B-B14F-4D97-AF65-F5344CB8AC3E}">
        <p14:creationId xmlns:p14="http://schemas.microsoft.com/office/powerpoint/2010/main" val="90807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1"/>
            <a:ext cx="2945870" cy="497520"/>
          </a:xfrm>
          <a:prstGeom prst="rect">
            <a:avLst/>
          </a:prstGeom>
          <a:noFill/>
          <a:ln w="9525">
            <a:noFill/>
            <a:miter lim="800000"/>
            <a:headEnd/>
            <a:tailEnd/>
          </a:ln>
          <a:effectLst/>
        </p:spPr>
        <p:txBody>
          <a:bodyPr vert="horz" wrap="square" lIns="92717" tIns="46358" rIns="92717" bIns="46358" numCol="1" anchor="t" anchorCtr="0" compatLnSpc="1">
            <a:prstTxWarp prst="textNoShape">
              <a:avLst/>
            </a:prstTxWarp>
          </a:bodyPr>
          <a:lstStyle>
            <a:lvl1pPr defTabSz="926738">
              <a:defRPr sz="1200"/>
            </a:lvl1pPr>
          </a:lstStyle>
          <a:p>
            <a:endParaRPr lang="en-GB" dirty="0"/>
          </a:p>
        </p:txBody>
      </p:sp>
      <p:sp>
        <p:nvSpPr>
          <p:cNvPr id="94211" name="Rectangle 3"/>
          <p:cNvSpPr>
            <a:spLocks noGrp="1" noChangeArrowheads="1"/>
          </p:cNvSpPr>
          <p:nvPr>
            <p:ph type="dt" idx="1"/>
          </p:nvPr>
        </p:nvSpPr>
        <p:spPr bwMode="auto">
          <a:xfrm>
            <a:off x="3850222" y="1"/>
            <a:ext cx="2945870" cy="497520"/>
          </a:xfrm>
          <a:prstGeom prst="rect">
            <a:avLst/>
          </a:prstGeom>
          <a:noFill/>
          <a:ln w="9525">
            <a:noFill/>
            <a:miter lim="800000"/>
            <a:headEnd/>
            <a:tailEnd/>
          </a:ln>
          <a:effectLst/>
        </p:spPr>
        <p:txBody>
          <a:bodyPr vert="horz" wrap="square" lIns="92717" tIns="46358" rIns="92717" bIns="46358" numCol="1" anchor="t" anchorCtr="0" compatLnSpc="1">
            <a:prstTxWarp prst="textNoShape">
              <a:avLst/>
            </a:prstTxWarp>
          </a:bodyPr>
          <a:lstStyle>
            <a:lvl1pPr algn="r" defTabSz="926738">
              <a:defRPr sz="1200"/>
            </a:lvl1pPr>
          </a:lstStyle>
          <a:p>
            <a:endParaRPr lang="en-GB" dirty="0"/>
          </a:p>
        </p:txBody>
      </p:sp>
      <p:sp>
        <p:nvSpPr>
          <p:cNvPr id="94212"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681035" y="4715351"/>
            <a:ext cx="5435606" cy="4468175"/>
          </a:xfrm>
          <a:prstGeom prst="rect">
            <a:avLst/>
          </a:prstGeom>
          <a:noFill/>
          <a:ln w="9525">
            <a:noFill/>
            <a:miter lim="800000"/>
            <a:headEnd/>
            <a:tailEnd/>
          </a:ln>
          <a:effectLst/>
        </p:spPr>
        <p:txBody>
          <a:bodyPr vert="horz" wrap="square" lIns="92717" tIns="46358" rIns="92717" bIns="46358"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94214" name="Rectangle 6"/>
          <p:cNvSpPr>
            <a:spLocks noGrp="1" noChangeArrowheads="1"/>
          </p:cNvSpPr>
          <p:nvPr>
            <p:ph type="ftr" sz="quarter" idx="4"/>
          </p:nvPr>
        </p:nvSpPr>
        <p:spPr bwMode="auto">
          <a:xfrm>
            <a:off x="0" y="9427533"/>
            <a:ext cx="2945870" cy="497520"/>
          </a:xfrm>
          <a:prstGeom prst="rect">
            <a:avLst/>
          </a:prstGeom>
          <a:noFill/>
          <a:ln w="9525">
            <a:noFill/>
            <a:miter lim="800000"/>
            <a:headEnd/>
            <a:tailEnd/>
          </a:ln>
          <a:effectLst/>
        </p:spPr>
        <p:txBody>
          <a:bodyPr vert="horz" wrap="square" lIns="92717" tIns="46358" rIns="92717" bIns="46358" numCol="1" anchor="b" anchorCtr="0" compatLnSpc="1">
            <a:prstTxWarp prst="textNoShape">
              <a:avLst/>
            </a:prstTxWarp>
          </a:bodyPr>
          <a:lstStyle>
            <a:lvl1pPr defTabSz="926738">
              <a:defRPr sz="1200"/>
            </a:lvl1pPr>
          </a:lstStyle>
          <a:p>
            <a:endParaRPr lang="en-GB" dirty="0"/>
          </a:p>
        </p:txBody>
      </p:sp>
      <p:sp>
        <p:nvSpPr>
          <p:cNvPr id="94215" name="Rectangle 7"/>
          <p:cNvSpPr>
            <a:spLocks noGrp="1" noChangeArrowheads="1"/>
          </p:cNvSpPr>
          <p:nvPr>
            <p:ph type="sldNum" sz="quarter" idx="5"/>
          </p:nvPr>
        </p:nvSpPr>
        <p:spPr bwMode="auto">
          <a:xfrm>
            <a:off x="3850222" y="9427533"/>
            <a:ext cx="2945870" cy="497520"/>
          </a:xfrm>
          <a:prstGeom prst="rect">
            <a:avLst/>
          </a:prstGeom>
          <a:noFill/>
          <a:ln w="9525">
            <a:noFill/>
            <a:miter lim="800000"/>
            <a:headEnd/>
            <a:tailEnd/>
          </a:ln>
          <a:effectLst/>
        </p:spPr>
        <p:txBody>
          <a:bodyPr vert="horz" wrap="square" lIns="92717" tIns="46358" rIns="92717" bIns="46358" numCol="1" anchor="b" anchorCtr="0" compatLnSpc="1">
            <a:prstTxWarp prst="textNoShape">
              <a:avLst/>
            </a:prstTxWarp>
          </a:bodyPr>
          <a:lstStyle>
            <a:lvl1pPr algn="r" defTabSz="926738">
              <a:defRPr sz="1200"/>
            </a:lvl1pPr>
          </a:lstStyle>
          <a:p>
            <a:fld id="{C6B17E5E-8E4A-49C8-AF05-63A8264B92C4}" type="slidenum">
              <a:rPr lang="en-GB"/>
              <a:pPr/>
              <a:t>‹Nr.›</a:t>
            </a:fld>
            <a:endParaRPr lang="en-GB" dirty="0"/>
          </a:p>
        </p:txBody>
      </p:sp>
    </p:spTree>
    <p:extLst>
      <p:ext uri="{BB962C8B-B14F-4D97-AF65-F5344CB8AC3E}">
        <p14:creationId xmlns:p14="http://schemas.microsoft.com/office/powerpoint/2010/main" val="20579881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FA6FE-FD45-4039-B47C-540EF48F5424}"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15</a:t>
            </a:fld>
            <a:endParaRPr lang="en-GB" dirty="0"/>
          </a:p>
        </p:txBody>
      </p:sp>
    </p:spTree>
    <p:extLst>
      <p:ext uri="{BB962C8B-B14F-4D97-AF65-F5344CB8AC3E}">
        <p14:creationId xmlns:p14="http://schemas.microsoft.com/office/powerpoint/2010/main" val="419862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baseline="0" dirty="0" smtClean="0">
              <a:solidFill>
                <a:schemeClr val="tx1"/>
              </a:solidFill>
              <a:latin typeface="Times" charset="0"/>
              <a:ea typeface="+mn-ea"/>
              <a:cs typeface="+mn-cs"/>
            </a:endParaRPr>
          </a:p>
        </p:txBody>
      </p:sp>
      <p:sp>
        <p:nvSpPr>
          <p:cNvPr id="4" name="Slide Number Placeholder 3"/>
          <p:cNvSpPr>
            <a:spLocks noGrp="1"/>
          </p:cNvSpPr>
          <p:nvPr>
            <p:ph type="sldNum" sz="quarter" idx="10"/>
          </p:nvPr>
        </p:nvSpPr>
        <p:spPr/>
        <p:txBody>
          <a:bodyPr/>
          <a:lstStyle/>
          <a:p>
            <a:fld id="{C6B17E5E-8E4A-49C8-AF05-63A8264B92C4}" type="slidenum">
              <a:rPr lang="en-GB" smtClean="0"/>
              <a:pPr/>
              <a:t>18</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19</a:t>
            </a:fld>
            <a:endParaRPr lang="en-GB" dirty="0"/>
          </a:p>
        </p:txBody>
      </p:sp>
    </p:spTree>
    <p:extLst>
      <p:ext uri="{BB962C8B-B14F-4D97-AF65-F5344CB8AC3E}">
        <p14:creationId xmlns:p14="http://schemas.microsoft.com/office/powerpoint/2010/main" val="74403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solidFill>
                  <a:prstClr val="black"/>
                </a:solidFill>
              </a:rPr>
              <a:pPr/>
              <a:t>20</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63A15F-740E-4FB5-B4AC-9428C0ECF57C}" type="slidenum">
              <a:rPr lang="en-GB"/>
              <a:pPr fontAlgn="base">
                <a:spcBef>
                  <a:spcPct val="0"/>
                </a:spcBef>
                <a:spcAft>
                  <a:spcPct val="0"/>
                </a:spcAft>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Times" charset="0"/>
              <a:ea typeface="+mn-ea"/>
              <a:cs typeface="+mn-cs"/>
            </a:endParaRPr>
          </a:p>
        </p:txBody>
      </p:sp>
      <p:sp>
        <p:nvSpPr>
          <p:cNvPr id="4" name="Slide Number Placeholder 3"/>
          <p:cNvSpPr>
            <a:spLocks noGrp="1"/>
          </p:cNvSpPr>
          <p:nvPr>
            <p:ph type="sldNum" sz="quarter" idx="10"/>
          </p:nvPr>
        </p:nvSpPr>
        <p:spPr/>
        <p:txBody>
          <a:bodyPr/>
          <a:lstStyle/>
          <a:p>
            <a:fld id="{C6B17E5E-8E4A-49C8-AF05-63A8264B92C4}" type="slidenum">
              <a:rPr lang="en-GB" smtClean="0">
                <a:solidFill>
                  <a:prstClr val="black"/>
                </a:solidFill>
              </a:rPr>
              <a:pPr/>
              <a:t>4</a:t>
            </a:fld>
            <a:endParaRPr lang="en-GB"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kern="1200" dirty="0">
              <a:solidFill>
                <a:schemeClr val="tx1"/>
              </a:solidFill>
              <a:latin typeface="Times" charset="0"/>
              <a:ea typeface="+mn-ea"/>
              <a:cs typeface="+mn-cs"/>
            </a:endParaRPr>
          </a:p>
        </p:txBody>
      </p:sp>
      <p:sp>
        <p:nvSpPr>
          <p:cNvPr id="4" name="Slide Number Placeholder 3"/>
          <p:cNvSpPr>
            <a:spLocks noGrp="1"/>
          </p:cNvSpPr>
          <p:nvPr>
            <p:ph type="sldNum" sz="quarter" idx="10"/>
          </p:nvPr>
        </p:nvSpPr>
        <p:spPr/>
        <p:txBody>
          <a:bodyPr/>
          <a:lstStyle/>
          <a:p>
            <a:fld id="{3CCF7D92-6720-4EA9-A27F-EE2D06D313B2}"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7</a:t>
            </a:fld>
            <a:endParaRPr lang="en-GB" dirty="0"/>
          </a:p>
        </p:txBody>
      </p:sp>
    </p:spTree>
    <p:extLst>
      <p:ext uri="{BB962C8B-B14F-4D97-AF65-F5344CB8AC3E}">
        <p14:creationId xmlns:p14="http://schemas.microsoft.com/office/powerpoint/2010/main" val="42476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8</a:t>
            </a:fld>
            <a:endParaRPr lang="en-GB" dirty="0"/>
          </a:p>
        </p:txBody>
      </p:sp>
    </p:spTree>
    <p:extLst>
      <p:ext uri="{BB962C8B-B14F-4D97-AF65-F5344CB8AC3E}">
        <p14:creationId xmlns:p14="http://schemas.microsoft.com/office/powerpoint/2010/main" val="3330124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78E4F1FF-6B8E-4870-B2B9-8FB244443927}"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13</a:t>
            </a:fld>
            <a:endParaRPr lang="en-GB" dirty="0"/>
          </a:p>
        </p:txBody>
      </p:sp>
    </p:spTree>
    <p:extLst>
      <p:ext uri="{BB962C8B-B14F-4D97-AF65-F5344CB8AC3E}">
        <p14:creationId xmlns:p14="http://schemas.microsoft.com/office/powerpoint/2010/main" val="283284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17E5E-8E4A-49C8-AF05-63A8264B92C4}" type="slidenum">
              <a:rPr lang="en-GB" smtClean="0"/>
              <a:pPr/>
              <a:t>14</a:t>
            </a:fld>
            <a:endParaRPr lang="en-GB" dirty="0"/>
          </a:p>
        </p:txBody>
      </p:sp>
    </p:spTree>
    <p:extLst>
      <p:ext uri="{BB962C8B-B14F-4D97-AF65-F5344CB8AC3E}">
        <p14:creationId xmlns:p14="http://schemas.microsoft.com/office/powerpoint/2010/main" val="2832848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07" name="Picture 19" descr="PowerPoint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p>
        </p:txBody>
      </p:sp>
      <p:sp>
        <p:nvSpPr>
          <p:cNvPr id="5" name="Footer Placeholder 4"/>
          <p:cNvSpPr>
            <a:spLocks noGrp="1"/>
          </p:cNvSpPr>
          <p:nvPr>
            <p:ph type="ftr" sz="quarter" idx="11"/>
          </p:nvPr>
        </p:nvSpPr>
        <p:spPr/>
        <p:txBody>
          <a:bodyPr/>
          <a:lstStyle>
            <a:lvl1pPr>
              <a:defRPr/>
            </a:lvl1pPr>
          </a:lstStyle>
          <a:p>
            <a:endParaRPr lang="fr-FR" dirty="0"/>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pPr/>
              <a:t>‹Nr.›</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p>
        </p:txBody>
      </p:sp>
      <p:sp>
        <p:nvSpPr>
          <p:cNvPr id="5" name="Footer Placeholder 4"/>
          <p:cNvSpPr>
            <a:spLocks noGrp="1"/>
          </p:cNvSpPr>
          <p:nvPr>
            <p:ph type="ftr" sz="quarter" idx="11"/>
          </p:nvPr>
        </p:nvSpPr>
        <p:spPr/>
        <p:txBody>
          <a:bodyPr/>
          <a:lstStyle>
            <a:lvl1pPr>
              <a:defRPr/>
            </a:lvl1pPr>
          </a:lstStyle>
          <a:p>
            <a:endParaRPr lang="fr-FR" dirty="0"/>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pPr/>
              <a:t>‹Nr.›</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07" name="Picture 19" descr="PowerPoint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203600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973852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86204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07113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72730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7238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628180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18122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p>
        </p:txBody>
      </p:sp>
      <p:sp>
        <p:nvSpPr>
          <p:cNvPr id="5" name="Footer Placeholder 4"/>
          <p:cNvSpPr>
            <a:spLocks noGrp="1"/>
          </p:cNvSpPr>
          <p:nvPr>
            <p:ph type="ftr" sz="quarter" idx="11"/>
          </p:nvPr>
        </p:nvSpPr>
        <p:spPr/>
        <p:txBody>
          <a:bodyPr/>
          <a:lstStyle>
            <a:lvl1pPr>
              <a:defRPr/>
            </a:lvl1pPr>
          </a:lstStyle>
          <a:p>
            <a:endParaRPr lang="fr-FR" dirty="0"/>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pPr/>
              <a:t>‹Nr.›</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620575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946701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078776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40754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32285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226970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966643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018686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23970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15140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p>
        </p:txBody>
      </p:sp>
      <p:sp>
        <p:nvSpPr>
          <p:cNvPr id="5" name="Footer Placeholder 4"/>
          <p:cNvSpPr>
            <a:spLocks noGrp="1"/>
          </p:cNvSpPr>
          <p:nvPr>
            <p:ph type="ftr" sz="quarter" idx="11"/>
          </p:nvPr>
        </p:nvSpPr>
        <p:spPr/>
        <p:txBody>
          <a:bodyPr/>
          <a:lstStyle>
            <a:lvl1pPr>
              <a:defRPr/>
            </a:lvl1pPr>
          </a:lstStyle>
          <a:p>
            <a:endParaRPr lang="fr-FR" dirty="0"/>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pPr/>
              <a:t>‹Nr.›</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678551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546144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11551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079423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3182842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974069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183198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877483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061932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45895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p>
        </p:txBody>
      </p:sp>
      <p:sp>
        <p:nvSpPr>
          <p:cNvPr id="6" name="Footer Placeholder 5"/>
          <p:cNvSpPr>
            <a:spLocks noGrp="1"/>
          </p:cNvSpPr>
          <p:nvPr>
            <p:ph type="ftr" sz="quarter" idx="11"/>
          </p:nvPr>
        </p:nvSpPr>
        <p:spPr/>
        <p:txBody>
          <a:bodyPr/>
          <a:lstStyle>
            <a:lvl1pPr>
              <a:defRPr/>
            </a:lvl1pPr>
          </a:lstStyle>
          <a:p>
            <a:endParaRPr lang="fr-FR" dirty="0"/>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pPr/>
              <a:t>‹Nr.›</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1355515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04170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337788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702464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974511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36224705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45020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0538133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535013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0879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p>
        </p:txBody>
      </p:sp>
      <p:sp>
        <p:nvSpPr>
          <p:cNvPr id="8" name="Footer Placeholder 7"/>
          <p:cNvSpPr>
            <a:spLocks noGrp="1"/>
          </p:cNvSpPr>
          <p:nvPr>
            <p:ph type="ftr" sz="quarter" idx="11"/>
          </p:nvPr>
        </p:nvSpPr>
        <p:spPr/>
        <p:txBody>
          <a:bodyPr/>
          <a:lstStyle>
            <a:lvl1pPr>
              <a:defRPr/>
            </a:lvl1pPr>
          </a:lstStyle>
          <a:p>
            <a:endParaRPr lang="fr-FR" dirty="0"/>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pPr/>
              <a:t>‹Nr.›</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681434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935294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652099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6118506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428014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259624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1905149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115075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9913635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318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p>
        </p:txBody>
      </p:sp>
      <p:sp>
        <p:nvSpPr>
          <p:cNvPr id="4" name="Footer Placeholder 3"/>
          <p:cNvSpPr>
            <a:spLocks noGrp="1"/>
          </p:cNvSpPr>
          <p:nvPr>
            <p:ph type="ftr" sz="quarter" idx="11"/>
          </p:nvPr>
        </p:nvSpPr>
        <p:spPr/>
        <p:txBody>
          <a:bodyPr/>
          <a:lstStyle>
            <a:lvl1pPr>
              <a:defRPr/>
            </a:lvl1pPr>
          </a:lstStyle>
          <a:p>
            <a:endParaRPr lang="fr-FR" dirty="0"/>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pPr/>
              <a:t>‹Nr.›</a:t>
            </a:fld>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346740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969844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871379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109311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97233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560832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225468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62763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3849064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82837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p>
        </p:txBody>
      </p:sp>
      <p:sp>
        <p:nvSpPr>
          <p:cNvPr id="3" name="Footer Placeholder 2"/>
          <p:cNvSpPr>
            <a:spLocks noGrp="1"/>
          </p:cNvSpPr>
          <p:nvPr>
            <p:ph type="ftr" sz="quarter" idx="11"/>
          </p:nvPr>
        </p:nvSpPr>
        <p:spPr/>
        <p:txBody>
          <a:bodyPr/>
          <a:lstStyle>
            <a:lvl1pPr>
              <a:defRPr/>
            </a:lvl1pPr>
          </a:lstStyle>
          <a:p>
            <a:endParaRPr lang="fr-FR" dirty="0"/>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pPr/>
              <a:t>‹Nr.›</a:t>
            </a:fld>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8460667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040005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314376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435697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044508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345154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9554547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066318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24113105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4" y="333375"/>
            <a:ext cx="8065591" cy="791369"/>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250825" y="1340769"/>
            <a:ext cx="8642350" cy="504098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13166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p>
        </p:txBody>
      </p:sp>
      <p:sp>
        <p:nvSpPr>
          <p:cNvPr id="6" name="Footer Placeholder 5"/>
          <p:cNvSpPr>
            <a:spLocks noGrp="1"/>
          </p:cNvSpPr>
          <p:nvPr>
            <p:ph type="ftr" sz="quarter" idx="11"/>
          </p:nvPr>
        </p:nvSpPr>
        <p:spPr/>
        <p:txBody>
          <a:bodyPr/>
          <a:lstStyle>
            <a:lvl1pPr>
              <a:defRPr/>
            </a:lvl1pPr>
          </a:lstStyle>
          <a:p>
            <a:endParaRPr lang="fr-FR" dirty="0"/>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pPr/>
              <a:t>‹Nr.›</a:t>
            </a:fld>
            <a:endParaRPr lang="fr-F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853138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1251439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5652906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060141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9565221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2229733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828399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4868332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898967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07" name="Picture 19" descr="PowerPoint9"/>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3492" name="Rectangle 4"/>
          <p:cNvSpPr>
            <a:spLocks noGrp="1" noChangeArrowheads="1"/>
          </p:cNvSpPr>
          <p:nvPr>
            <p:ph type="ctrTitle"/>
          </p:nvPr>
        </p:nvSpPr>
        <p:spPr>
          <a:xfrm>
            <a:off x="395288" y="1916113"/>
            <a:ext cx="8353425" cy="1728787"/>
          </a:xfrm>
        </p:spPr>
        <p:txBody>
          <a:bodyPr/>
          <a:lstStyle>
            <a:lvl1pPr algn="ctr">
              <a:defRPr sz="4400"/>
            </a:lvl1pPr>
          </a:lstStyle>
          <a:p>
            <a:r>
              <a:rPr lang="en-US" smtClean="0"/>
              <a:t>Click to edit Master title style</a:t>
            </a:r>
            <a:endParaRPr lang="en-GB"/>
          </a:p>
        </p:txBody>
      </p:sp>
      <p:sp>
        <p:nvSpPr>
          <p:cNvPr id="63493" name="Rectangle 5"/>
          <p:cNvSpPr>
            <a:spLocks noGrp="1" noChangeArrowheads="1"/>
          </p:cNvSpPr>
          <p:nvPr>
            <p:ph type="subTitle" idx="1"/>
          </p:nvPr>
        </p:nvSpPr>
        <p:spPr>
          <a:xfrm>
            <a:off x="1042988" y="3860800"/>
            <a:ext cx="6985000" cy="1752600"/>
          </a:xfrm>
        </p:spPr>
        <p:txBody>
          <a:bodyPr/>
          <a:lstStyle>
            <a:lvl1pPr algn="ctr">
              <a:defRPr sz="3600" b="1"/>
            </a:lvl1pPr>
          </a:lstStyle>
          <a:p>
            <a:r>
              <a:rPr lang="en-US" smtClean="0"/>
              <a:t>Click to edit Master subtitle style</a:t>
            </a:r>
            <a:endParaRPr lang="en-GB"/>
          </a:p>
        </p:txBody>
      </p:sp>
    </p:spTree>
    <p:extLst>
      <p:ext uri="{BB962C8B-B14F-4D97-AF65-F5344CB8AC3E}">
        <p14:creationId xmlns:p14="http://schemas.microsoft.com/office/powerpoint/2010/main" val="414026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p>
        </p:txBody>
      </p:sp>
      <p:sp>
        <p:nvSpPr>
          <p:cNvPr id="6" name="Footer Placeholder 5"/>
          <p:cNvSpPr>
            <a:spLocks noGrp="1"/>
          </p:cNvSpPr>
          <p:nvPr>
            <p:ph type="ftr" sz="quarter" idx="11"/>
          </p:nvPr>
        </p:nvSpPr>
        <p:spPr/>
        <p:txBody>
          <a:bodyPr/>
          <a:lstStyle>
            <a:lvl1pPr>
              <a:defRPr/>
            </a:lvl1pPr>
          </a:lstStyle>
          <a:p>
            <a:endParaRPr lang="fr-FR" dirty="0"/>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pPr/>
              <a:t>‹Nr.›</a:t>
            </a:fld>
            <a:endParaRPr lang="fr-F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9B39B3EB-F4D5-454A-B46B-D4C40170A8C4}"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6349056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A08EC734-640C-46D0-944D-E4F76877F91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5695685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0825"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060575"/>
            <a:ext cx="4244975"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500E2A69-F0C4-40ED-9A2E-00A426931A9A}"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7801345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fr-FR" dirty="0">
              <a:solidFill>
                <a:srgbClr val="808080"/>
              </a:solidFill>
            </a:endParaRPr>
          </a:p>
        </p:txBody>
      </p:sp>
      <p:sp>
        <p:nvSpPr>
          <p:cNvPr id="8" name="Footer Placeholder 7"/>
          <p:cNvSpPr>
            <a:spLocks noGrp="1"/>
          </p:cNvSpPr>
          <p:nvPr>
            <p:ph type="ftr" sz="quarter" idx="11"/>
          </p:nvPr>
        </p:nvSpPr>
        <p:spPr/>
        <p:txBody>
          <a:bodyPr/>
          <a:lstStyle>
            <a:lvl1pPr>
              <a:defRPr/>
            </a:lvl1pPr>
          </a:lstStyle>
          <a:p>
            <a:endParaRPr lang="fr-FR" dirty="0">
              <a:solidFill>
                <a:srgbClr val="808080"/>
              </a:solidFill>
            </a:endParaRPr>
          </a:p>
        </p:txBody>
      </p:sp>
      <p:sp>
        <p:nvSpPr>
          <p:cNvPr id="9" name="Slide Number Placeholder 8"/>
          <p:cNvSpPr>
            <a:spLocks noGrp="1"/>
          </p:cNvSpPr>
          <p:nvPr>
            <p:ph type="sldNum" sz="quarter" idx="12"/>
          </p:nvPr>
        </p:nvSpPr>
        <p:spPr/>
        <p:txBody>
          <a:bodyPr/>
          <a:lstStyle>
            <a:lvl1pPr>
              <a:defRPr/>
            </a:lvl1pPr>
          </a:lstStyle>
          <a:p>
            <a:fld id="{07C1A61C-E2C7-4E31-90B9-9A2868304B90}"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9275180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fr-FR" dirty="0">
              <a:solidFill>
                <a:srgbClr val="808080"/>
              </a:solidFill>
            </a:endParaRPr>
          </a:p>
        </p:txBody>
      </p:sp>
      <p:sp>
        <p:nvSpPr>
          <p:cNvPr id="4" name="Footer Placeholder 3"/>
          <p:cNvSpPr>
            <a:spLocks noGrp="1"/>
          </p:cNvSpPr>
          <p:nvPr>
            <p:ph type="ftr" sz="quarter" idx="11"/>
          </p:nvPr>
        </p:nvSpPr>
        <p:spPr/>
        <p:txBody>
          <a:bodyPr/>
          <a:lstStyle>
            <a:lvl1pPr>
              <a:defRPr/>
            </a:lvl1pPr>
          </a:lstStyle>
          <a:p>
            <a:endParaRPr lang="fr-FR" dirty="0">
              <a:solidFill>
                <a:srgbClr val="808080"/>
              </a:solidFill>
            </a:endParaRPr>
          </a:p>
        </p:txBody>
      </p:sp>
      <p:sp>
        <p:nvSpPr>
          <p:cNvPr id="5" name="Slide Number Placeholder 4"/>
          <p:cNvSpPr>
            <a:spLocks noGrp="1"/>
          </p:cNvSpPr>
          <p:nvPr>
            <p:ph type="sldNum" sz="quarter" idx="12"/>
          </p:nvPr>
        </p:nvSpPr>
        <p:spPr/>
        <p:txBody>
          <a:bodyPr/>
          <a:lstStyle>
            <a:lvl1pPr>
              <a:defRPr/>
            </a:lvl1pPr>
          </a:lstStyle>
          <a:p>
            <a:fld id="{7C87DC2F-40EA-4680-9502-569D5C87B60F}"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2535598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dirty="0">
              <a:solidFill>
                <a:srgbClr val="808080"/>
              </a:solidFill>
            </a:endParaRPr>
          </a:p>
        </p:txBody>
      </p:sp>
      <p:sp>
        <p:nvSpPr>
          <p:cNvPr id="3" name="Footer Placeholder 2"/>
          <p:cNvSpPr>
            <a:spLocks noGrp="1"/>
          </p:cNvSpPr>
          <p:nvPr>
            <p:ph type="ftr" sz="quarter" idx="11"/>
          </p:nvPr>
        </p:nvSpPr>
        <p:spPr/>
        <p:txBody>
          <a:bodyPr/>
          <a:lstStyle>
            <a:lvl1pPr>
              <a:defRPr/>
            </a:lvl1pPr>
          </a:lstStyle>
          <a:p>
            <a:endParaRPr lang="fr-FR" dirty="0">
              <a:solidFill>
                <a:srgbClr val="808080"/>
              </a:solidFill>
            </a:endParaRPr>
          </a:p>
        </p:txBody>
      </p:sp>
      <p:sp>
        <p:nvSpPr>
          <p:cNvPr id="4" name="Slide Number Placeholder 3"/>
          <p:cNvSpPr>
            <a:spLocks noGrp="1"/>
          </p:cNvSpPr>
          <p:nvPr>
            <p:ph type="sldNum" sz="quarter" idx="12"/>
          </p:nvPr>
        </p:nvSpPr>
        <p:spPr/>
        <p:txBody>
          <a:bodyPr/>
          <a:lstStyle>
            <a:lvl1pPr>
              <a:defRPr/>
            </a:lvl1pPr>
          </a:lstStyle>
          <a:p>
            <a:fld id="{2C156279-5937-4869-8FA0-5F74E7A2C36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73456899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0401595C-006D-44C8-A7AF-B4EC20D338D2}"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523507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fr-FR" dirty="0">
              <a:solidFill>
                <a:srgbClr val="808080"/>
              </a:solidFill>
            </a:endParaRPr>
          </a:p>
        </p:txBody>
      </p:sp>
      <p:sp>
        <p:nvSpPr>
          <p:cNvPr id="6" name="Footer Placeholder 5"/>
          <p:cNvSpPr>
            <a:spLocks noGrp="1"/>
          </p:cNvSpPr>
          <p:nvPr>
            <p:ph type="ftr" sz="quarter" idx="11"/>
          </p:nvPr>
        </p:nvSpPr>
        <p:spPr/>
        <p:txBody>
          <a:bodyPr/>
          <a:lstStyle>
            <a:lvl1pPr>
              <a:defRPr/>
            </a:lvl1pPr>
          </a:lstStyle>
          <a:p>
            <a:endParaRPr lang="fr-FR" dirty="0">
              <a:solidFill>
                <a:srgbClr val="808080"/>
              </a:solidFill>
            </a:endParaRPr>
          </a:p>
        </p:txBody>
      </p:sp>
      <p:sp>
        <p:nvSpPr>
          <p:cNvPr id="7" name="Slide Number Placeholder 6"/>
          <p:cNvSpPr>
            <a:spLocks noGrp="1"/>
          </p:cNvSpPr>
          <p:nvPr>
            <p:ph type="sldNum" sz="quarter" idx="12"/>
          </p:nvPr>
        </p:nvSpPr>
        <p:spPr/>
        <p:txBody>
          <a:bodyPr/>
          <a:lstStyle>
            <a:lvl1pPr>
              <a:defRPr/>
            </a:lvl1pPr>
          </a:lstStyle>
          <a:p>
            <a:fld id="{652E3CFA-0EE5-4E99-A65B-F7BA0DA75049}"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1472782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F3E0DA42-1D61-41B4-85F7-F6FE8F5F5221}"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595423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333375"/>
            <a:ext cx="2160587"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0825" y="333375"/>
            <a:ext cx="6329363"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fr-FR" dirty="0">
              <a:solidFill>
                <a:srgbClr val="808080"/>
              </a:solidFill>
            </a:endParaRPr>
          </a:p>
        </p:txBody>
      </p:sp>
      <p:sp>
        <p:nvSpPr>
          <p:cNvPr id="5" name="Footer Placeholder 4"/>
          <p:cNvSpPr>
            <a:spLocks noGrp="1"/>
          </p:cNvSpPr>
          <p:nvPr>
            <p:ph type="ftr" sz="quarter" idx="11"/>
          </p:nvPr>
        </p:nvSpPr>
        <p:spPr/>
        <p:txBody>
          <a:bodyPr/>
          <a:lstStyle>
            <a:lvl1pPr>
              <a:defRPr/>
            </a:lvl1pPr>
          </a:lstStyle>
          <a:p>
            <a:endParaRPr lang="fr-FR" dirty="0">
              <a:solidFill>
                <a:srgbClr val="808080"/>
              </a:solidFill>
            </a:endParaRPr>
          </a:p>
        </p:txBody>
      </p:sp>
      <p:sp>
        <p:nvSpPr>
          <p:cNvPr id="6" name="Slide Number Placeholder 5"/>
          <p:cNvSpPr>
            <a:spLocks noGrp="1"/>
          </p:cNvSpPr>
          <p:nvPr>
            <p:ph type="sldNum" sz="quarter" idx="12"/>
          </p:nvPr>
        </p:nvSpPr>
        <p:spPr/>
        <p:txBody>
          <a:bodyPr/>
          <a:lstStyle>
            <a:lvl1pPr>
              <a:defRPr/>
            </a:lvl1pPr>
          </a:lstStyle>
          <a:p>
            <a:fld id="{2E37FBFC-BB03-4FF9-BACA-81ABE5D7C153}"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04800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pPr/>
              <a:t>‹Nr.›</a:t>
            </a:fld>
            <a:endParaRPr lang="fr-FR"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01121605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1883194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4319852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8055919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26182125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167481002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40117300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85" name="Picture 21" descr="PowerPoint9"/>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62467" name="Rectangle 3"/>
          <p:cNvSpPr>
            <a:spLocks noGrp="1" noChangeArrowheads="1"/>
          </p:cNvSpPr>
          <p:nvPr>
            <p:ph type="title"/>
          </p:nvPr>
        </p:nvSpPr>
        <p:spPr bwMode="auto">
          <a:xfrm>
            <a:off x="250825" y="333375"/>
            <a:ext cx="5905500" cy="15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a:t>
            </a:r>
          </a:p>
        </p:txBody>
      </p:sp>
      <p:sp>
        <p:nvSpPr>
          <p:cNvPr id="62468" name="Rectangle 4"/>
          <p:cNvSpPr>
            <a:spLocks noGrp="1" noChangeArrowheads="1"/>
          </p:cNvSpPr>
          <p:nvPr>
            <p:ph type="body" idx="1"/>
          </p:nvPr>
        </p:nvSpPr>
        <p:spPr bwMode="auto">
          <a:xfrm>
            <a:off x="250825" y="2060575"/>
            <a:ext cx="8642350" cy="432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 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469" name="Rectangle 5"/>
          <p:cNvSpPr>
            <a:spLocks noGrp="1" noChangeArrowheads="1"/>
          </p:cNvSpPr>
          <p:nvPr>
            <p:ph type="dt" sz="half" idx="2"/>
          </p:nvPr>
        </p:nvSpPr>
        <p:spPr bwMode="auto">
          <a:xfrm>
            <a:off x="250825" y="6453188"/>
            <a:ext cx="2017713"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chemeClr val="bg2"/>
                </a:solidFill>
                <a:latin typeface="+mn-lt"/>
              </a:defRPr>
            </a:lvl1pPr>
          </a:lstStyle>
          <a:p>
            <a:endParaRPr lang="fr-FR" dirty="0">
              <a:solidFill>
                <a:srgbClr val="808080"/>
              </a:solidFill>
            </a:endParaRPr>
          </a:p>
        </p:txBody>
      </p:sp>
      <p:sp>
        <p:nvSpPr>
          <p:cNvPr id="62470" name="Rectangle 6"/>
          <p:cNvSpPr>
            <a:spLocks noGrp="1" noChangeArrowheads="1"/>
          </p:cNvSpPr>
          <p:nvPr>
            <p:ph type="ftr" sz="quarter" idx="3"/>
          </p:nvPr>
        </p:nvSpPr>
        <p:spPr bwMode="auto">
          <a:xfrm>
            <a:off x="2339975" y="6453188"/>
            <a:ext cx="5903913" cy="260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400">
                <a:solidFill>
                  <a:schemeClr val="bg2"/>
                </a:solidFill>
                <a:latin typeface="+mn-lt"/>
              </a:defRPr>
            </a:lvl1pPr>
          </a:lstStyle>
          <a:p>
            <a:endParaRPr lang="fr-FR" dirty="0">
              <a:solidFill>
                <a:srgbClr val="808080"/>
              </a:solidFill>
            </a:endParaRPr>
          </a:p>
        </p:txBody>
      </p:sp>
      <p:sp>
        <p:nvSpPr>
          <p:cNvPr id="62471" name="Rectangle 7"/>
          <p:cNvSpPr>
            <a:spLocks noGrp="1" noChangeArrowheads="1"/>
          </p:cNvSpPr>
          <p:nvPr>
            <p:ph type="sldNum" sz="quarter" idx="4"/>
          </p:nvPr>
        </p:nvSpPr>
        <p:spPr bwMode="auto">
          <a:xfrm>
            <a:off x="8307388" y="6453188"/>
            <a:ext cx="585787" cy="2603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r">
              <a:defRPr sz="1400">
                <a:solidFill>
                  <a:schemeClr val="bg2"/>
                </a:solidFill>
                <a:latin typeface="+mn-lt"/>
              </a:defRPr>
            </a:lvl1pPr>
          </a:lstStyle>
          <a:p>
            <a:fld id="{F28AC954-5E66-46A2-A4F2-DAAA6F3281BD}" type="slidenum">
              <a:rPr lang="fr-FR">
                <a:solidFill>
                  <a:srgbClr val="808080"/>
                </a:solidFill>
              </a:rPr>
              <a:pPr/>
              <a:t>‹Nr.›</a:t>
            </a:fld>
            <a:endParaRPr lang="fr-FR" dirty="0">
              <a:solidFill>
                <a:srgbClr val="808080"/>
              </a:solidFill>
            </a:endParaRPr>
          </a:p>
        </p:txBody>
      </p:sp>
    </p:spTree>
    <p:extLst>
      <p:ext uri="{BB962C8B-B14F-4D97-AF65-F5344CB8AC3E}">
        <p14:creationId xmlns:p14="http://schemas.microsoft.com/office/powerpoint/2010/main" val="334240117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rtl="0" eaLnBrk="1" fontAlgn="base" hangingPunct="1">
        <a:spcBef>
          <a:spcPct val="20000"/>
        </a:spcBef>
        <a:spcAft>
          <a:spcPct val="0"/>
        </a:spcAft>
        <a:defRPr sz="3600" b="1">
          <a:solidFill>
            <a:srgbClr val="007770"/>
          </a:solidFill>
          <a:latin typeface="+mj-lt"/>
          <a:ea typeface="+mj-ea"/>
          <a:cs typeface="+mj-cs"/>
        </a:defRPr>
      </a:lvl1pPr>
      <a:lvl2pPr algn="l" rtl="0" eaLnBrk="1" fontAlgn="base" hangingPunct="1">
        <a:spcBef>
          <a:spcPct val="20000"/>
        </a:spcBef>
        <a:spcAft>
          <a:spcPct val="0"/>
        </a:spcAft>
        <a:defRPr sz="3600" b="1">
          <a:solidFill>
            <a:srgbClr val="007770"/>
          </a:solidFill>
          <a:latin typeface="Arial" charset="0"/>
        </a:defRPr>
      </a:lvl2pPr>
      <a:lvl3pPr algn="l" rtl="0" eaLnBrk="1" fontAlgn="base" hangingPunct="1">
        <a:spcBef>
          <a:spcPct val="20000"/>
        </a:spcBef>
        <a:spcAft>
          <a:spcPct val="0"/>
        </a:spcAft>
        <a:defRPr sz="3600" b="1">
          <a:solidFill>
            <a:srgbClr val="007770"/>
          </a:solidFill>
          <a:latin typeface="Arial" charset="0"/>
        </a:defRPr>
      </a:lvl3pPr>
      <a:lvl4pPr algn="l" rtl="0" eaLnBrk="1" fontAlgn="base" hangingPunct="1">
        <a:spcBef>
          <a:spcPct val="20000"/>
        </a:spcBef>
        <a:spcAft>
          <a:spcPct val="0"/>
        </a:spcAft>
        <a:defRPr sz="3600" b="1">
          <a:solidFill>
            <a:srgbClr val="007770"/>
          </a:solidFill>
          <a:latin typeface="Arial" charset="0"/>
        </a:defRPr>
      </a:lvl4pPr>
      <a:lvl5pPr algn="l" rtl="0" eaLnBrk="1" fontAlgn="base" hangingPunct="1">
        <a:spcBef>
          <a:spcPct val="20000"/>
        </a:spcBef>
        <a:spcAft>
          <a:spcPct val="0"/>
        </a:spcAft>
        <a:defRPr sz="3600" b="1">
          <a:solidFill>
            <a:srgbClr val="007770"/>
          </a:solidFill>
          <a:latin typeface="Arial" charset="0"/>
        </a:defRPr>
      </a:lvl5pPr>
      <a:lvl6pPr marL="457200" algn="l" rtl="0" eaLnBrk="1" fontAlgn="base" hangingPunct="1">
        <a:spcBef>
          <a:spcPct val="20000"/>
        </a:spcBef>
        <a:spcAft>
          <a:spcPct val="0"/>
        </a:spcAft>
        <a:defRPr sz="3600" b="1">
          <a:solidFill>
            <a:srgbClr val="007770"/>
          </a:solidFill>
          <a:latin typeface="Arial" charset="0"/>
        </a:defRPr>
      </a:lvl6pPr>
      <a:lvl7pPr marL="914400" algn="l" rtl="0" eaLnBrk="1" fontAlgn="base" hangingPunct="1">
        <a:spcBef>
          <a:spcPct val="20000"/>
        </a:spcBef>
        <a:spcAft>
          <a:spcPct val="0"/>
        </a:spcAft>
        <a:defRPr sz="3600" b="1">
          <a:solidFill>
            <a:srgbClr val="007770"/>
          </a:solidFill>
          <a:latin typeface="Arial" charset="0"/>
        </a:defRPr>
      </a:lvl7pPr>
      <a:lvl8pPr marL="1371600" algn="l" rtl="0" eaLnBrk="1" fontAlgn="base" hangingPunct="1">
        <a:spcBef>
          <a:spcPct val="20000"/>
        </a:spcBef>
        <a:spcAft>
          <a:spcPct val="0"/>
        </a:spcAft>
        <a:defRPr sz="3600" b="1">
          <a:solidFill>
            <a:srgbClr val="007770"/>
          </a:solidFill>
          <a:latin typeface="Arial" charset="0"/>
        </a:defRPr>
      </a:lvl8pPr>
      <a:lvl9pPr marL="1828800" algn="l" rtl="0" eaLnBrk="1" fontAlgn="base" hangingPunct="1">
        <a:spcBef>
          <a:spcPct val="20000"/>
        </a:spcBef>
        <a:spcAft>
          <a:spcPct val="0"/>
        </a:spcAft>
        <a:defRPr sz="3600" b="1">
          <a:solidFill>
            <a:srgbClr val="007770"/>
          </a:solidFill>
          <a:latin typeface="Arial" charset="0"/>
        </a:defRPr>
      </a:lvl9pPr>
    </p:titleStyle>
    <p:bodyStyle>
      <a:lvl1pPr algn="l" defTabSz="1004888" rtl="0" eaLnBrk="1" fontAlgn="base" hangingPunct="1">
        <a:spcBef>
          <a:spcPct val="20000"/>
        </a:spcBef>
        <a:spcAft>
          <a:spcPct val="0"/>
        </a:spcAft>
        <a:defRPr sz="3200">
          <a:solidFill>
            <a:schemeClr val="tx1"/>
          </a:solidFill>
          <a:latin typeface="+mn-lt"/>
          <a:ea typeface="+mn-ea"/>
          <a:cs typeface="+mn-cs"/>
        </a:defRPr>
      </a:lvl1pPr>
      <a:lvl2pPr marL="830263" indent="-285750" algn="l" defTabSz="1004888" rtl="0" eaLnBrk="1" fontAlgn="base" hangingPunct="1">
        <a:spcBef>
          <a:spcPct val="20000"/>
        </a:spcBef>
        <a:spcAft>
          <a:spcPct val="0"/>
        </a:spcAft>
        <a:buChar char="•"/>
        <a:defRPr sz="3000">
          <a:solidFill>
            <a:schemeClr val="tx1"/>
          </a:solidFill>
          <a:latin typeface="+mn-lt"/>
        </a:defRPr>
      </a:lvl2pPr>
      <a:lvl3pPr marL="1238250" indent="-228600" algn="l" defTabSz="1004888" rtl="0" eaLnBrk="1" fontAlgn="base" hangingPunct="1">
        <a:spcBef>
          <a:spcPct val="20000"/>
        </a:spcBef>
        <a:spcAft>
          <a:spcPct val="0"/>
        </a:spcAft>
        <a:buChar char="•"/>
        <a:defRPr sz="2800">
          <a:solidFill>
            <a:schemeClr val="tx1"/>
          </a:solidFill>
          <a:latin typeface="+mn-lt"/>
        </a:defRPr>
      </a:lvl3pPr>
      <a:lvl4pPr marL="1646238" indent="-228600" algn="l" defTabSz="1004888" rtl="0" eaLnBrk="1" fontAlgn="base" hangingPunct="1">
        <a:spcBef>
          <a:spcPct val="20000"/>
        </a:spcBef>
        <a:spcAft>
          <a:spcPct val="0"/>
        </a:spcAft>
        <a:buChar char="•"/>
        <a:defRPr sz="2800">
          <a:solidFill>
            <a:schemeClr val="tx1"/>
          </a:solidFill>
          <a:latin typeface="+mn-lt"/>
        </a:defRPr>
      </a:lvl4pPr>
      <a:lvl5pPr marL="2057400" indent="-228600" algn="l" defTabSz="1004888" rtl="0" eaLnBrk="1" fontAlgn="base" hangingPunct="1">
        <a:spcBef>
          <a:spcPct val="20000"/>
        </a:spcBef>
        <a:spcAft>
          <a:spcPct val="0"/>
        </a:spcAft>
        <a:buChar char="•"/>
        <a:defRPr sz="2700">
          <a:solidFill>
            <a:schemeClr val="tx1"/>
          </a:solidFill>
          <a:latin typeface="+mn-lt"/>
        </a:defRPr>
      </a:lvl5pPr>
      <a:lvl6pPr marL="2514600" indent="-228600" algn="l" defTabSz="1004888" rtl="0" eaLnBrk="1" fontAlgn="base" hangingPunct="1">
        <a:spcBef>
          <a:spcPct val="20000"/>
        </a:spcBef>
        <a:spcAft>
          <a:spcPct val="0"/>
        </a:spcAft>
        <a:buChar char="•"/>
        <a:defRPr sz="2700">
          <a:solidFill>
            <a:schemeClr val="tx1"/>
          </a:solidFill>
          <a:latin typeface="+mn-lt"/>
        </a:defRPr>
      </a:lvl6pPr>
      <a:lvl7pPr marL="2971800" indent="-228600" algn="l" defTabSz="1004888" rtl="0" eaLnBrk="1" fontAlgn="base" hangingPunct="1">
        <a:spcBef>
          <a:spcPct val="20000"/>
        </a:spcBef>
        <a:spcAft>
          <a:spcPct val="0"/>
        </a:spcAft>
        <a:buChar char="•"/>
        <a:defRPr sz="2700">
          <a:solidFill>
            <a:schemeClr val="tx1"/>
          </a:solidFill>
          <a:latin typeface="+mn-lt"/>
        </a:defRPr>
      </a:lvl7pPr>
      <a:lvl8pPr marL="3429000" indent="-228600" algn="l" defTabSz="1004888" rtl="0" eaLnBrk="1" fontAlgn="base" hangingPunct="1">
        <a:spcBef>
          <a:spcPct val="20000"/>
        </a:spcBef>
        <a:spcAft>
          <a:spcPct val="0"/>
        </a:spcAft>
        <a:buChar char="•"/>
        <a:defRPr sz="2700">
          <a:solidFill>
            <a:schemeClr val="tx1"/>
          </a:solidFill>
          <a:latin typeface="+mn-lt"/>
        </a:defRPr>
      </a:lvl8pPr>
      <a:lvl9pPr marL="3886200" indent="-228600" algn="l" defTabSz="1004888" rtl="0" eaLnBrk="1" fontAlgn="base" hangingPunct="1">
        <a:spcBef>
          <a:spcPct val="20000"/>
        </a:spcBef>
        <a:spcAft>
          <a:spcPct val="0"/>
        </a:spcAft>
        <a:buChar char="•"/>
        <a:defRPr sz="2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unesco.org/new/en/unesco/" TargetMode="External"/><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34.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3.jpeg"/><Relationship Id="rId9" Type="http://schemas.openxmlformats.org/officeDocument/2006/relationships/image" Target="../media/image7.pn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notesSlide" Target="../notesSlides/notesSlide7.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68.xml"/><Relationship Id="rId6" Type="http://schemas.openxmlformats.org/officeDocument/2006/relationships/image" Target="../media/image33.jpe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jpe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s>
</file>

<file path=ppt/slides/_rels/slide1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4.xml"/><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79.xm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0.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26.jpe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9"/>
          <p:cNvSpPr txBox="1">
            <a:spLocks noChangeArrowheads="1"/>
          </p:cNvSpPr>
          <p:nvPr/>
        </p:nvSpPr>
        <p:spPr bwMode="auto">
          <a:xfrm>
            <a:off x="125413" y="3501008"/>
            <a:ext cx="8839200" cy="1631216"/>
          </a:xfrm>
          <a:prstGeom prst="rect">
            <a:avLst/>
          </a:prstGeom>
          <a:noFill/>
          <a:ln w="9525">
            <a:noFill/>
            <a:miter lim="800000"/>
            <a:headEnd/>
            <a:tailEnd/>
          </a:ln>
        </p:spPr>
        <p:txBody>
          <a:bodyPr>
            <a:spAutoFit/>
          </a:bodyPr>
          <a:lstStyle/>
          <a:p>
            <a:pPr algn="ctr"/>
            <a:r>
              <a:rPr lang="en-US" sz="4000" b="1" dirty="0" smtClean="0">
                <a:solidFill>
                  <a:srgbClr val="002756">
                    <a:lumMod val="75000"/>
                    <a:lumOff val="25000"/>
                  </a:srgbClr>
                </a:solidFill>
                <a:latin typeface="+mj-lt"/>
              </a:rPr>
              <a:t>Future Earth</a:t>
            </a:r>
          </a:p>
          <a:p>
            <a:pPr algn="ctr"/>
            <a:r>
              <a:rPr lang="en-US" sz="4000" b="1" dirty="0" smtClean="0">
                <a:solidFill>
                  <a:srgbClr val="002756">
                    <a:lumMod val="75000"/>
                    <a:lumOff val="25000"/>
                  </a:srgbClr>
                </a:solidFill>
                <a:latin typeface="+mj-lt"/>
              </a:rPr>
              <a:t>Research for Global Sustainability </a:t>
            </a:r>
            <a:endParaRPr lang="en-US" sz="4000" b="1" dirty="0">
              <a:solidFill>
                <a:srgbClr val="002756">
                  <a:lumMod val="75000"/>
                  <a:lumOff val="25000"/>
                </a:srgbClr>
              </a:solidFill>
              <a:latin typeface="+mj-lt"/>
            </a:endParaRPr>
          </a:p>
          <a:p>
            <a:pPr algn="ctr"/>
            <a:endParaRPr lang="en-US" sz="2000" b="1" dirty="0" smtClean="0">
              <a:solidFill>
                <a:srgbClr val="002060"/>
              </a:solidFill>
              <a:latin typeface="Myriad Pro"/>
            </a:endParaRPr>
          </a:p>
        </p:txBody>
      </p:sp>
      <p:pic>
        <p:nvPicPr>
          <p:cNvPr id="15363" name="Picture 20" descr="Untitled-5.png"/>
          <p:cNvPicPr>
            <a:picLocks noChangeAspect="1"/>
          </p:cNvPicPr>
          <p:nvPr/>
        </p:nvPicPr>
        <p:blipFill>
          <a:blip r:embed="rId3" cstate="print"/>
          <a:srcRect/>
          <a:stretch>
            <a:fillRect/>
          </a:stretch>
        </p:blipFill>
        <p:spPr bwMode="auto">
          <a:xfrm>
            <a:off x="0" y="398141"/>
            <a:ext cx="9144000" cy="2438400"/>
          </a:xfrm>
          <a:prstGeom prst="rect">
            <a:avLst/>
          </a:prstGeom>
          <a:noFill/>
          <a:ln w="9525">
            <a:noFill/>
            <a:miter lim="800000"/>
            <a:headEnd/>
            <a:tailEnd/>
          </a:ln>
        </p:spPr>
      </p:pic>
      <p:pic>
        <p:nvPicPr>
          <p:cNvPr id="9" name="Picture 4" descr="terra"/>
          <p:cNvPicPr>
            <a:picLocks noChangeAspect="1" noChangeArrowheads="1"/>
          </p:cNvPicPr>
          <p:nvPr/>
        </p:nvPicPr>
        <p:blipFill>
          <a:blip r:embed="rId4" cstate="print"/>
          <a:srcRect/>
          <a:stretch>
            <a:fillRect/>
          </a:stretch>
        </p:blipFill>
        <p:spPr bwMode="auto">
          <a:xfrm>
            <a:off x="3429000" y="387028"/>
            <a:ext cx="2568575" cy="2419350"/>
          </a:xfrm>
          <a:prstGeom prst="rect">
            <a:avLst/>
          </a:prstGeom>
          <a:noFill/>
          <a:ln>
            <a:solidFill>
              <a:schemeClr val="tx1"/>
            </a:solidFill>
          </a:ln>
          <a:effectLst>
            <a:outerShdw blurRad="50800" dist="38100" dir="2700000" algn="tl" rotWithShape="0">
              <a:prstClr val="black">
                <a:alpha val="40000"/>
              </a:prstClr>
            </a:outerShdw>
          </a:effectLst>
        </p:spPr>
      </p:pic>
      <p:pic>
        <p:nvPicPr>
          <p:cNvPr id="15365" name="Picture 14" descr="belmont logo.JPG"/>
          <p:cNvPicPr>
            <a:picLocks noChangeAspect="1"/>
          </p:cNvPicPr>
          <p:nvPr/>
        </p:nvPicPr>
        <p:blipFill>
          <a:blip r:embed="rId5" cstate="print"/>
          <a:srcRect/>
          <a:stretch>
            <a:fillRect/>
          </a:stretch>
        </p:blipFill>
        <p:spPr bwMode="auto">
          <a:xfrm>
            <a:off x="2057400" y="6283325"/>
            <a:ext cx="1192213" cy="349250"/>
          </a:xfrm>
          <a:prstGeom prst="rect">
            <a:avLst/>
          </a:prstGeom>
          <a:noFill/>
          <a:ln w="9525">
            <a:noFill/>
            <a:miter lim="800000"/>
            <a:headEnd/>
            <a:tailEnd/>
          </a:ln>
        </p:spPr>
      </p:pic>
      <p:pic>
        <p:nvPicPr>
          <p:cNvPr id="15366" name="Picture 15"/>
          <p:cNvPicPr>
            <a:picLocks noChangeAspect="1" noChangeArrowheads="1"/>
          </p:cNvPicPr>
          <p:nvPr/>
        </p:nvPicPr>
        <p:blipFill>
          <a:blip r:embed="rId6" cstate="print"/>
          <a:srcRect r="48953"/>
          <a:stretch>
            <a:fillRect/>
          </a:stretch>
        </p:blipFill>
        <p:spPr bwMode="auto">
          <a:xfrm>
            <a:off x="3657600" y="6249988"/>
            <a:ext cx="1595438" cy="639762"/>
          </a:xfrm>
          <a:prstGeom prst="rect">
            <a:avLst/>
          </a:prstGeom>
          <a:noFill/>
          <a:ln w="9525">
            <a:noFill/>
            <a:miter lim="800000"/>
            <a:headEnd/>
            <a:tailEnd/>
          </a:ln>
        </p:spPr>
      </p:pic>
      <p:pic>
        <p:nvPicPr>
          <p:cNvPr id="15367" name="Content Placeholder 6" descr="igfa logo.JPG"/>
          <p:cNvPicPr>
            <a:picLocks noChangeAspect="1"/>
          </p:cNvPicPr>
          <p:nvPr/>
        </p:nvPicPr>
        <p:blipFill>
          <a:blip r:embed="rId7" cstate="print"/>
          <a:srcRect/>
          <a:stretch>
            <a:fillRect/>
          </a:stretch>
        </p:blipFill>
        <p:spPr bwMode="auto">
          <a:xfrm>
            <a:off x="8367713" y="5294313"/>
            <a:ext cx="776287" cy="428625"/>
          </a:xfrm>
          <a:prstGeom prst="rect">
            <a:avLst/>
          </a:prstGeom>
          <a:noFill/>
          <a:ln w="9525">
            <a:noFill/>
            <a:miter lim="800000"/>
            <a:headEnd/>
            <a:tailEnd/>
          </a:ln>
        </p:spPr>
      </p:pic>
      <p:pic>
        <p:nvPicPr>
          <p:cNvPr id="15368" name="Picture 18"/>
          <p:cNvPicPr>
            <a:picLocks noChangeAspect="1" noChangeArrowheads="1"/>
          </p:cNvPicPr>
          <p:nvPr/>
        </p:nvPicPr>
        <p:blipFill>
          <a:blip r:embed="rId6" cstate="print"/>
          <a:srcRect l="70370"/>
          <a:stretch>
            <a:fillRect/>
          </a:stretch>
        </p:blipFill>
        <p:spPr bwMode="auto">
          <a:xfrm>
            <a:off x="5810250" y="6276975"/>
            <a:ext cx="1141413" cy="608013"/>
          </a:xfrm>
          <a:prstGeom prst="rect">
            <a:avLst/>
          </a:prstGeom>
          <a:noFill/>
          <a:ln w="9525">
            <a:noFill/>
            <a:miter lim="800000"/>
            <a:headEnd/>
            <a:tailEnd/>
          </a:ln>
        </p:spPr>
      </p:pic>
      <p:pic>
        <p:nvPicPr>
          <p:cNvPr id="15369" name="Picture 2" descr="http://wa1.www.unesco.org/new/fileadmin/unesco/images/logo_en.gif;pva32db540426e0dc2">
            <a:hlinkClick r:id="rId8"/>
          </p:cNvPr>
          <p:cNvPicPr>
            <a:picLocks noChangeAspect="1" noChangeArrowheads="1"/>
          </p:cNvPicPr>
          <p:nvPr/>
        </p:nvPicPr>
        <p:blipFill>
          <a:blip r:embed="rId9" cstate="print"/>
          <a:srcRect/>
          <a:stretch>
            <a:fillRect/>
          </a:stretch>
        </p:blipFill>
        <p:spPr bwMode="auto">
          <a:xfrm>
            <a:off x="762000" y="5943600"/>
            <a:ext cx="1066800" cy="549275"/>
          </a:xfrm>
          <a:prstGeom prst="rect">
            <a:avLst/>
          </a:prstGeom>
          <a:noFill/>
          <a:ln w="9525">
            <a:noFill/>
            <a:miter lim="800000"/>
            <a:headEnd/>
            <a:tailEnd/>
          </a:ln>
        </p:spPr>
      </p:pic>
      <p:pic>
        <p:nvPicPr>
          <p:cNvPr id="15370" name="Picture 2"/>
          <p:cNvPicPr>
            <a:picLocks noChangeAspect="1" noChangeArrowheads="1"/>
          </p:cNvPicPr>
          <p:nvPr/>
        </p:nvPicPr>
        <p:blipFill>
          <a:blip r:embed="rId10" cstate="print"/>
          <a:srcRect/>
          <a:stretch>
            <a:fillRect/>
          </a:stretch>
        </p:blipFill>
        <p:spPr bwMode="auto">
          <a:xfrm>
            <a:off x="7164288" y="5949280"/>
            <a:ext cx="1295400" cy="439738"/>
          </a:xfrm>
          <a:prstGeom prst="rect">
            <a:avLst/>
          </a:prstGeom>
          <a:noFill/>
          <a:ln w="9525">
            <a:noFill/>
            <a:miter lim="800000"/>
            <a:headEnd/>
            <a:tailEnd/>
          </a:ln>
        </p:spPr>
      </p:pic>
      <p:sp>
        <p:nvSpPr>
          <p:cNvPr id="24" name="Rectangle 23"/>
          <p:cNvSpPr/>
          <p:nvPr/>
        </p:nvSpPr>
        <p:spPr>
          <a:xfrm>
            <a:off x="152400" y="5257800"/>
            <a:ext cx="685800" cy="684213"/>
          </a:xfrm>
          <a:prstGeom prst="rect">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rgbClr val="FFFFFF"/>
              </a:solidFill>
            </a:endParaRPr>
          </a:p>
        </p:txBody>
      </p:sp>
      <p:pic>
        <p:nvPicPr>
          <p:cNvPr id="15372" name="Picture 2" descr="P:\Docs\Visioning\communication\presentations\foto davide\paolo2.JPG"/>
          <p:cNvPicPr>
            <a:picLocks noChangeAspect="1" noChangeArrowheads="1"/>
          </p:cNvPicPr>
          <p:nvPr/>
        </p:nvPicPr>
        <p:blipFill>
          <a:blip r:embed="rId11" cstate="print"/>
          <a:srcRect/>
          <a:stretch>
            <a:fillRect/>
          </a:stretch>
        </p:blipFill>
        <p:spPr bwMode="auto">
          <a:xfrm>
            <a:off x="5943600" y="1530028"/>
            <a:ext cx="1592263" cy="1293813"/>
          </a:xfrm>
          <a:prstGeom prst="rect">
            <a:avLst/>
          </a:prstGeom>
          <a:noFill/>
          <a:ln w="9525">
            <a:noFill/>
            <a:miter lim="800000"/>
            <a:headEnd/>
            <a:tailEnd/>
          </a:ln>
        </p:spPr>
      </p:pic>
      <p:pic>
        <p:nvPicPr>
          <p:cNvPr id="15373" name="Picture 3"/>
          <p:cNvPicPr>
            <a:picLocks noChangeAspect="1" noChangeArrowheads="1"/>
          </p:cNvPicPr>
          <p:nvPr/>
        </p:nvPicPr>
        <p:blipFill>
          <a:blip r:embed="rId12" cstate="print"/>
          <a:srcRect/>
          <a:stretch>
            <a:fillRect/>
          </a:stretch>
        </p:blipFill>
        <p:spPr bwMode="auto">
          <a:xfrm>
            <a:off x="179512" y="5517232"/>
            <a:ext cx="571500" cy="565150"/>
          </a:xfrm>
          <a:prstGeom prst="rect">
            <a:avLst/>
          </a:prstGeom>
          <a:noFill/>
          <a:ln w="9525">
            <a:noFill/>
            <a:miter lim="800000"/>
            <a:headEnd/>
            <a:tailEnd/>
          </a:ln>
        </p:spPr>
      </p:pic>
      <p:pic>
        <p:nvPicPr>
          <p:cNvPr id="15374" name="Picture 7" descr="P:\Docs\Visioning\communication\presentations\foto davide\fotogas_compressed.jpg"/>
          <p:cNvPicPr>
            <a:picLocks noChangeAspect="1" noChangeArrowheads="1"/>
          </p:cNvPicPr>
          <p:nvPr/>
        </p:nvPicPr>
        <p:blipFill>
          <a:blip r:embed="rId13" cstate="print"/>
          <a:srcRect/>
          <a:stretch>
            <a:fillRect/>
          </a:stretch>
        </p:blipFill>
        <p:spPr bwMode="auto">
          <a:xfrm>
            <a:off x="0" y="1623691"/>
            <a:ext cx="1752600" cy="1201737"/>
          </a:xfrm>
          <a:prstGeom prst="rect">
            <a:avLst/>
          </a:prstGeom>
          <a:noFill/>
          <a:ln w="9525">
            <a:noFill/>
            <a:miter lim="800000"/>
            <a:headEnd/>
            <a:tailEnd/>
          </a:ln>
        </p:spPr>
      </p:pic>
      <p:pic>
        <p:nvPicPr>
          <p:cNvPr id="15375" name="Picture 4" descr="P:\Docs\Visioning\communication\presentations\foto davide\fotoVillage_compr.jpg"/>
          <p:cNvPicPr>
            <a:picLocks noChangeAspect="1" noChangeArrowheads="1"/>
          </p:cNvPicPr>
          <p:nvPr/>
        </p:nvPicPr>
        <p:blipFill>
          <a:blip r:embed="rId14" cstate="print"/>
          <a:srcRect/>
          <a:stretch>
            <a:fillRect/>
          </a:stretch>
        </p:blipFill>
        <p:spPr bwMode="auto">
          <a:xfrm>
            <a:off x="7543800" y="1606228"/>
            <a:ext cx="1600200" cy="1219200"/>
          </a:xfrm>
          <a:prstGeom prst="rect">
            <a:avLst/>
          </a:prstGeom>
          <a:noFill/>
          <a:ln w="9525">
            <a:noFill/>
            <a:miter lim="800000"/>
            <a:headEnd/>
            <a:tailEnd/>
          </a:ln>
        </p:spPr>
      </p:pic>
      <p:pic>
        <p:nvPicPr>
          <p:cNvPr id="15376" name="Picture 5" descr="P:\Docs\Visioning\communication\presentations\foto davide\foto29b_compressed.jpg"/>
          <p:cNvPicPr>
            <a:picLocks noChangeAspect="1" noChangeArrowheads="1"/>
          </p:cNvPicPr>
          <p:nvPr/>
        </p:nvPicPr>
        <p:blipFill>
          <a:blip r:embed="rId15" cstate="print"/>
          <a:srcRect/>
          <a:stretch>
            <a:fillRect/>
          </a:stretch>
        </p:blipFill>
        <p:spPr bwMode="auto">
          <a:xfrm>
            <a:off x="0" y="387028"/>
            <a:ext cx="1752600" cy="1219200"/>
          </a:xfrm>
          <a:prstGeom prst="rect">
            <a:avLst/>
          </a:prstGeom>
          <a:noFill/>
          <a:ln w="9525">
            <a:noFill/>
            <a:miter lim="800000"/>
            <a:headEnd/>
            <a:tailEnd/>
          </a:ln>
        </p:spPr>
      </p:pic>
      <p:pic>
        <p:nvPicPr>
          <p:cNvPr id="15377" name="Picture 6" descr="P:\Docs\Visioning\communication\presentations\foto davide\fotobimbo_compressed.jpg"/>
          <p:cNvPicPr>
            <a:picLocks noChangeAspect="1" noChangeArrowheads="1"/>
          </p:cNvPicPr>
          <p:nvPr/>
        </p:nvPicPr>
        <p:blipFill>
          <a:blip r:embed="rId16" cstate="print"/>
          <a:srcRect/>
          <a:stretch>
            <a:fillRect/>
          </a:stretch>
        </p:blipFill>
        <p:spPr bwMode="auto">
          <a:xfrm>
            <a:off x="1752600" y="387028"/>
            <a:ext cx="1752600" cy="1295400"/>
          </a:xfrm>
          <a:prstGeom prst="rect">
            <a:avLst/>
          </a:prstGeom>
          <a:noFill/>
          <a:ln w="9525">
            <a:noFill/>
            <a:miter lim="800000"/>
            <a:headEnd/>
            <a:tailEnd/>
          </a:ln>
        </p:spPr>
      </p:pic>
      <p:sp>
        <p:nvSpPr>
          <p:cNvPr id="26" name="TextBox 25"/>
          <p:cNvSpPr txBox="1"/>
          <p:nvPr/>
        </p:nvSpPr>
        <p:spPr>
          <a:xfrm>
            <a:off x="-76200" y="2838128"/>
            <a:ext cx="1492716" cy="230832"/>
          </a:xfrm>
          <a:prstGeom prst="rect">
            <a:avLst/>
          </a:prstGeom>
          <a:noFill/>
          <a:ln>
            <a:noFill/>
          </a:ln>
        </p:spPr>
        <p:txBody>
          <a:bodyPr wrap="none">
            <a:spAutoFit/>
          </a:bodyPr>
          <a:lstStyle/>
          <a:p>
            <a:pPr fontAlgn="auto">
              <a:spcBef>
                <a:spcPts val="0"/>
              </a:spcBef>
              <a:spcAft>
                <a:spcPts val="0"/>
              </a:spcAft>
              <a:defRPr/>
            </a:pPr>
            <a:r>
              <a:rPr lang="en-US" sz="900" dirty="0">
                <a:solidFill>
                  <a:srgbClr val="003066">
                    <a:lumMod val="75000"/>
                    <a:lumOff val="25000"/>
                  </a:srgbClr>
                </a:solidFill>
                <a:latin typeface="Arial"/>
              </a:rPr>
              <a:t>photos: www.dawide.com</a:t>
            </a:r>
            <a:endParaRPr lang="en-GB" sz="900" dirty="0">
              <a:solidFill>
                <a:srgbClr val="003066">
                  <a:lumMod val="75000"/>
                  <a:lumOff val="25000"/>
                </a:srgbClr>
              </a:solidFill>
              <a:latin typeface="Arial"/>
            </a:endParaRPr>
          </a:p>
        </p:txBody>
      </p:sp>
      <p:pic>
        <p:nvPicPr>
          <p:cNvPr id="15379" name="Picture 8" descr="P:\Docs\Visioning\communication\presentations\foto davide\fotoauto_compressed.jpg"/>
          <p:cNvPicPr>
            <a:picLocks noChangeAspect="1" noChangeArrowheads="1"/>
          </p:cNvPicPr>
          <p:nvPr/>
        </p:nvPicPr>
        <p:blipFill>
          <a:blip r:embed="rId17" cstate="print"/>
          <a:srcRect/>
          <a:stretch>
            <a:fillRect/>
          </a:stretch>
        </p:blipFill>
        <p:spPr bwMode="auto">
          <a:xfrm>
            <a:off x="5943600" y="387028"/>
            <a:ext cx="1600200" cy="1219200"/>
          </a:xfrm>
          <a:prstGeom prst="rect">
            <a:avLst/>
          </a:prstGeom>
          <a:noFill/>
          <a:ln w="9525">
            <a:noFill/>
            <a:miter lim="800000"/>
            <a:headEnd/>
            <a:tailEnd/>
          </a:ln>
        </p:spPr>
      </p:pic>
      <p:pic>
        <p:nvPicPr>
          <p:cNvPr id="15380" name="Picture 9" descr="P:\Docs\Visioning\communication\presentations\foto davide\fotofishing_compressed.jpg"/>
          <p:cNvPicPr>
            <a:picLocks noChangeAspect="1" noChangeArrowheads="1"/>
          </p:cNvPicPr>
          <p:nvPr/>
        </p:nvPicPr>
        <p:blipFill>
          <a:blip r:embed="rId18" cstate="print"/>
          <a:srcRect/>
          <a:stretch>
            <a:fillRect/>
          </a:stretch>
        </p:blipFill>
        <p:spPr bwMode="auto">
          <a:xfrm>
            <a:off x="7543800" y="387028"/>
            <a:ext cx="1600200" cy="1219200"/>
          </a:xfrm>
          <a:prstGeom prst="rect">
            <a:avLst/>
          </a:prstGeom>
          <a:noFill/>
          <a:ln w="9525">
            <a:noFill/>
            <a:miter lim="800000"/>
            <a:headEnd/>
            <a:tailEnd/>
          </a:ln>
        </p:spPr>
      </p:pic>
      <p:pic>
        <p:nvPicPr>
          <p:cNvPr id="15381" name="Picture 2" descr="P:\Docs\Visioning\communication\presentations\foto davide\fotoNY_compressed.jpg"/>
          <p:cNvPicPr>
            <a:picLocks noChangeAspect="1" noChangeArrowheads="1"/>
          </p:cNvPicPr>
          <p:nvPr/>
        </p:nvPicPr>
        <p:blipFill>
          <a:blip r:embed="rId19" cstate="print"/>
          <a:srcRect/>
          <a:stretch>
            <a:fillRect/>
          </a:stretch>
        </p:blipFill>
        <p:spPr bwMode="auto">
          <a:xfrm>
            <a:off x="1752600" y="1606228"/>
            <a:ext cx="1752600" cy="1219200"/>
          </a:xfrm>
          <a:prstGeom prst="rect">
            <a:avLst/>
          </a:prstGeom>
          <a:noFill/>
          <a:ln w="9525">
            <a:noFill/>
            <a:miter lim="800000"/>
            <a:headEnd/>
            <a:tailEnd/>
          </a:ln>
        </p:spPr>
      </p:pic>
      <p:pic>
        <p:nvPicPr>
          <p:cNvPr id="22" name="Picture 2" descr="http://worldweather.wmo.int/img/wmologo.png"/>
          <p:cNvPicPr>
            <a:picLocks noChangeAspect="1" noChangeArrowheads="1"/>
          </p:cNvPicPr>
          <p:nvPr/>
        </p:nvPicPr>
        <p:blipFill>
          <a:blip r:embed="rId20" cstate="print"/>
          <a:srcRect/>
          <a:stretch>
            <a:fillRect/>
          </a:stretch>
        </p:blipFill>
        <p:spPr bwMode="auto">
          <a:xfrm>
            <a:off x="8532440" y="5949280"/>
            <a:ext cx="360040" cy="628393"/>
          </a:xfrm>
          <a:prstGeom prst="rect">
            <a:avLst/>
          </a:prstGeom>
          <a:noFill/>
        </p:spPr>
      </p:pic>
    </p:spTree>
    <p:extLst>
      <p:ext uri="{BB962C8B-B14F-4D97-AF65-F5344CB8AC3E}">
        <p14:creationId xmlns:p14="http://schemas.microsoft.com/office/powerpoint/2010/main" val="22872858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0"/>
            <a:ext cx="8229600" cy="687388"/>
          </a:xfrm>
        </p:spPr>
        <p:txBody>
          <a:bodyPr/>
          <a:lstStyle/>
          <a:p>
            <a:pPr algn="l"/>
            <a:r>
              <a:rPr lang="en-US" sz="3200" kern="1200" dirty="0" smtClean="0">
                <a:solidFill>
                  <a:schemeClr val="accent4">
                    <a:lumMod val="75000"/>
                    <a:lumOff val="25000"/>
                  </a:schemeClr>
                </a:solidFill>
                <a:ea typeface="+mn-ea"/>
                <a:cs typeface="+mn-cs"/>
              </a:rPr>
              <a:t>The Transition Team</a:t>
            </a:r>
            <a:endParaRPr lang="en-GB" sz="3200" kern="1200" dirty="0" smtClean="0">
              <a:solidFill>
                <a:schemeClr val="accent4">
                  <a:lumMod val="75000"/>
                  <a:lumOff val="25000"/>
                </a:schemeClr>
              </a:solidFill>
              <a:ea typeface="+mn-ea"/>
              <a:cs typeface="+mn-cs"/>
            </a:endParaRPr>
          </a:p>
        </p:txBody>
      </p:sp>
      <p:pic>
        <p:nvPicPr>
          <p:cNvPr id="47107" name="Picture 2"/>
          <p:cNvPicPr>
            <a:picLocks noChangeAspect="1" noChangeArrowheads="1"/>
          </p:cNvPicPr>
          <p:nvPr/>
        </p:nvPicPr>
        <p:blipFill>
          <a:blip r:embed="rId3" cstate="print"/>
          <a:srcRect/>
          <a:stretch>
            <a:fillRect/>
          </a:stretch>
        </p:blipFill>
        <p:spPr bwMode="auto">
          <a:xfrm>
            <a:off x="6674370" y="914400"/>
            <a:ext cx="838200" cy="1117600"/>
          </a:xfrm>
          <a:prstGeom prst="rect">
            <a:avLst/>
          </a:prstGeom>
          <a:noFill/>
          <a:ln w="9525">
            <a:noFill/>
            <a:miter lim="800000"/>
            <a:headEnd/>
            <a:tailEnd/>
          </a:ln>
        </p:spPr>
      </p:pic>
      <p:pic>
        <p:nvPicPr>
          <p:cNvPr id="47108" name="Picture 3"/>
          <p:cNvPicPr>
            <a:picLocks noGrp="1" noChangeAspect="1" noChangeArrowheads="1"/>
          </p:cNvPicPr>
          <p:nvPr>
            <p:ph idx="4294967295"/>
          </p:nvPr>
        </p:nvPicPr>
        <p:blipFill>
          <a:blip r:embed="rId4" cstate="print"/>
          <a:srcRect/>
          <a:stretch>
            <a:fillRect/>
          </a:stretch>
        </p:blipFill>
        <p:spPr>
          <a:xfrm>
            <a:off x="431800" y="1081088"/>
            <a:ext cx="914400" cy="1117600"/>
          </a:xfrm>
        </p:spPr>
      </p:pic>
      <p:pic>
        <p:nvPicPr>
          <p:cNvPr id="47109" name="Picture 5"/>
          <p:cNvPicPr>
            <a:picLocks noChangeAspect="1" noChangeArrowheads="1"/>
          </p:cNvPicPr>
          <p:nvPr/>
        </p:nvPicPr>
        <p:blipFill>
          <a:blip r:embed="rId5" cstate="print"/>
          <a:srcRect/>
          <a:stretch>
            <a:fillRect/>
          </a:stretch>
        </p:blipFill>
        <p:spPr bwMode="auto">
          <a:xfrm>
            <a:off x="2565400" y="914400"/>
            <a:ext cx="838200" cy="1066800"/>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1143000" y="3154363"/>
            <a:ext cx="831850" cy="1066800"/>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8199438" y="3138488"/>
            <a:ext cx="868362" cy="1128712"/>
          </a:xfrm>
          <a:prstGeom prst="rect">
            <a:avLst/>
          </a:prstGeom>
          <a:noFill/>
          <a:ln w="9525">
            <a:noFill/>
            <a:miter lim="800000"/>
            <a:headEnd/>
            <a:tailEnd/>
          </a:ln>
        </p:spPr>
      </p:pic>
      <p:pic>
        <p:nvPicPr>
          <p:cNvPr id="47112" name="Picture 8"/>
          <p:cNvPicPr>
            <a:picLocks noChangeAspect="1" noChangeArrowheads="1"/>
          </p:cNvPicPr>
          <p:nvPr/>
        </p:nvPicPr>
        <p:blipFill>
          <a:blip r:embed="rId8" cstate="print"/>
          <a:srcRect/>
          <a:stretch>
            <a:fillRect/>
          </a:stretch>
        </p:blipFill>
        <p:spPr bwMode="auto">
          <a:xfrm>
            <a:off x="3962400" y="3170238"/>
            <a:ext cx="893763" cy="1079500"/>
          </a:xfrm>
          <a:prstGeom prst="rect">
            <a:avLst/>
          </a:prstGeom>
          <a:noFill/>
          <a:ln w="9525">
            <a:noFill/>
            <a:miter lim="800000"/>
            <a:headEnd/>
            <a:tailEnd/>
          </a:ln>
        </p:spPr>
      </p:pic>
      <p:pic>
        <p:nvPicPr>
          <p:cNvPr id="47113" name="Picture 10"/>
          <p:cNvPicPr>
            <a:picLocks noChangeAspect="1" noChangeArrowheads="1"/>
          </p:cNvPicPr>
          <p:nvPr/>
        </p:nvPicPr>
        <p:blipFill>
          <a:blip r:embed="rId9" cstate="print"/>
          <a:srcRect/>
          <a:stretch>
            <a:fillRect/>
          </a:stretch>
        </p:blipFill>
        <p:spPr bwMode="auto">
          <a:xfrm>
            <a:off x="2057400" y="3170238"/>
            <a:ext cx="885825" cy="1066800"/>
          </a:xfrm>
          <a:prstGeom prst="rect">
            <a:avLst/>
          </a:prstGeom>
          <a:noFill/>
          <a:ln w="9525">
            <a:noFill/>
            <a:miter lim="800000"/>
            <a:headEnd/>
            <a:tailEnd/>
          </a:ln>
        </p:spPr>
      </p:pic>
      <p:pic>
        <p:nvPicPr>
          <p:cNvPr id="47114" name="Picture 11"/>
          <p:cNvPicPr>
            <a:picLocks noChangeAspect="1" noChangeArrowheads="1"/>
          </p:cNvPicPr>
          <p:nvPr/>
        </p:nvPicPr>
        <p:blipFill>
          <a:blip r:embed="rId10" cstate="print"/>
          <a:srcRect/>
          <a:stretch>
            <a:fillRect/>
          </a:stretch>
        </p:blipFill>
        <p:spPr bwMode="auto">
          <a:xfrm>
            <a:off x="3475038" y="914400"/>
            <a:ext cx="881062" cy="1066800"/>
          </a:xfrm>
          <a:prstGeom prst="rect">
            <a:avLst/>
          </a:prstGeom>
          <a:noFill/>
          <a:ln w="9525">
            <a:noFill/>
            <a:miter lim="800000"/>
            <a:headEnd/>
            <a:tailEnd/>
          </a:ln>
        </p:spPr>
      </p:pic>
      <p:pic>
        <p:nvPicPr>
          <p:cNvPr id="47115" name="Picture 12"/>
          <p:cNvPicPr>
            <a:picLocks noChangeAspect="1" noChangeArrowheads="1"/>
          </p:cNvPicPr>
          <p:nvPr/>
        </p:nvPicPr>
        <p:blipFill>
          <a:blip r:embed="rId11" cstate="print"/>
          <a:srcRect/>
          <a:stretch>
            <a:fillRect/>
          </a:stretch>
        </p:blipFill>
        <p:spPr bwMode="auto">
          <a:xfrm>
            <a:off x="7208838" y="3122613"/>
            <a:ext cx="923925" cy="1144587"/>
          </a:xfrm>
          <a:prstGeom prst="rect">
            <a:avLst/>
          </a:prstGeom>
          <a:noFill/>
          <a:ln w="9525">
            <a:noFill/>
            <a:miter lim="800000"/>
            <a:headEnd/>
            <a:tailEnd/>
          </a:ln>
        </p:spPr>
      </p:pic>
      <p:pic>
        <p:nvPicPr>
          <p:cNvPr id="47116" name="Picture 13"/>
          <p:cNvPicPr>
            <a:picLocks noChangeAspect="1" noChangeArrowheads="1"/>
          </p:cNvPicPr>
          <p:nvPr/>
        </p:nvPicPr>
        <p:blipFill>
          <a:blip r:embed="rId12" cstate="print"/>
          <a:srcRect/>
          <a:stretch>
            <a:fillRect/>
          </a:stretch>
        </p:blipFill>
        <p:spPr bwMode="auto">
          <a:xfrm>
            <a:off x="5029200" y="3124200"/>
            <a:ext cx="828675" cy="1128713"/>
          </a:xfrm>
          <a:prstGeom prst="rect">
            <a:avLst/>
          </a:prstGeom>
          <a:noFill/>
          <a:ln w="9525">
            <a:noFill/>
            <a:miter lim="800000"/>
            <a:headEnd/>
            <a:tailEnd/>
          </a:ln>
        </p:spPr>
      </p:pic>
      <p:pic>
        <p:nvPicPr>
          <p:cNvPr id="47117" name="Picture 14"/>
          <p:cNvPicPr>
            <a:picLocks noChangeAspect="1" noChangeArrowheads="1"/>
          </p:cNvPicPr>
          <p:nvPr/>
        </p:nvPicPr>
        <p:blipFill>
          <a:blip r:embed="rId13" cstate="print"/>
          <a:srcRect/>
          <a:stretch>
            <a:fillRect/>
          </a:stretch>
        </p:blipFill>
        <p:spPr bwMode="auto">
          <a:xfrm>
            <a:off x="7666220" y="1066800"/>
            <a:ext cx="909638" cy="1143000"/>
          </a:xfrm>
          <a:prstGeom prst="rect">
            <a:avLst/>
          </a:prstGeom>
          <a:noFill/>
          <a:ln w="9525">
            <a:noFill/>
            <a:miter lim="800000"/>
            <a:headEnd/>
            <a:tailEnd/>
          </a:ln>
        </p:spPr>
      </p:pic>
      <p:pic>
        <p:nvPicPr>
          <p:cNvPr id="47118" name="Picture 15"/>
          <p:cNvPicPr>
            <a:picLocks noChangeAspect="1" noChangeArrowheads="1"/>
          </p:cNvPicPr>
          <p:nvPr/>
        </p:nvPicPr>
        <p:blipFill>
          <a:blip r:embed="rId14" cstate="print"/>
          <a:srcRect/>
          <a:stretch>
            <a:fillRect/>
          </a:stretch>
        </p:blipFill>
        <p:spPr bwMode="auto">
          <a:xfrm>
            <a:off x="122238" y="3138488"/>
            <a:ext cx="914400" cy="1082675"/>
          </a:xfrm>
          <a:prstGeom prst="rect">
            <a:avLst/>
          </a:prstGeom>
          <a:noFill/>
          <a:ln w="9525">
            <a:noFill/>
            <a:miter lim="800000"/>
            <a:headEnd/>
            <a:tailEnd/>
          </a:ln>
        </p:spPr>
      </p:pic>
      <p:pic>
        <p:nvPicPr>
          <p:cNvPr id="47119" name="Picture 16"/>
          <p:cNvPicPr>
            <a:picLocks noChangeAspect="1" noChangeArrowheads="1"/>
          </p:cNvPicPr>
          <p:nvPr/>
        </p:nvPicPr>
        <p:blipFill>
          <a:blip r:embed="rId15" cstate="print"/>
          <a:srcRect/>
          <a:stretch>
            <a:fillRect/>
          </a:stretch>
        </p:blipFill>
        <p:spPr bwMode="auto">
          <a:xfrm>
            <a:off x="1527175" y="990600"/>
            <a:ext cx="869950" cy="1066800"/>
          </a:xfrm>
          <a:prstGeom prst="rect">
            <a:avLst/>
          </a:prstGeom>
          <a:noFill/>
          <a:ln w="9525">
            <a:noFill/>
            <a:miter lim="800000"/>
            <a:headEnd/>
            <a:tailEnd/>
          </a:ln>
        </p:spPr>
      </p:pic>
      <p:pic>
        <p:nvPicPr>
          <p:cNvPr id="47120" name="Picture 17"/>
          <p:cNvPicPr>
            <a:picLocks noChangeAspect="1" noChangeArrowheads="1"/>
          </p:cNvPicPr>
          <p:nvPr/>
        </p:nvPicPr>
        <p:blipFill>
          <a:blip r:embed="rId16" cstate="print"/>
          <a:srcRect/>
          <a:stretch>
            <a:fillRect/>
          </a:stretch>
        </p:blipFill>
        <p:spPr bwMode="auto">
          <a:xfrm>
            <a:off x="6065838" y="3124200"/>
            <a:ext cx="990600" cy="1143000"/>
          </a:xfrm>
          <a:prstGeom prst="rect">
            <a:avLst/>
          </a:prstGeom>
          <a:noFill/>
          <a:ln w="9525">
            <a:noFill/>
            <a:miter lim="800000"/>
            <a:headEnd/>
            <a:tailEnd/>
          </a:ln>
        </p:spPr>
      </p:pic>
      <p:sp>
        <p:nvSpPr>
          <p:cNvPr id="47121" name="TextBox 22"/>
          <p:cNvSpPr txBox="1">
            <a:spLocks noChangeArrowheads="1"/>
          </p:cNvSpPr>
          <p:nvPr/>
        </p:nvSpPr>
        <p:spPr bwMode="auto">
          <a:xfrm>
            <a:off x="32320" y="6248400"/>
            <a:ext cx="9111680" cy="581025"/>
          </a:xfrm>
          <a:prstGeom prst="rect">
            <a:avLst/>
          </a:prstGeom>
          <a:solidFill>
            <a:schemeClr val="accent1"/>
          </a:solidFill>
          <a:ln w="9525">
            <a:noFill/>
            <a:miter lim="800000"/>
            <a:headEnd/>
            <a:tailEnd/>
          </a:ln>
        </p:spPr>
        <p:txBody>
          <a:bodyPr wrap="square">
            <a:spAutoFit/>
          </a:bodyPr>
          <a:lstStyle/>
          <a:p>
            <a:r>
              <a:rPr lang="en-US" sz="1600" dirty="0">
                <a:solidFill>
                  <a:srgbClr val="003066"/>
                </a:solidFill>
                <a:latin typeface="Calibri" pitchFamily="34" charset="0"/>
                <a:cs typeface="Arial" charset="0"/>
              </a:rPr>
              <a:t>17 individual capacity members, 12 ex-officio (ICSU, ISSC, Belmont Forum, UNESCO, UNU, UNEP) </a:t>
            </a:r>
            <a:endParaRPr lang="en-US" sz="1600" dirty="0" smtClean="0">
              <a:solidFill>
                <a:srgbClr val="003066"/>
              </a:solidFill>
              <a:latin typeface="Calibri" pitchFamily="34" charset="0"/>
              <a:cs typeface="Arial" charset="0"/>
            </a:endParaRPr>
          </a:p>
          <a:p>
            <a:r>
              <a:rPr lang="en-US" sz="1600" dirty="0" smtClean="0">
                <a:solidFill>
                  <a:srgbClr val="003066"/>
                </a:solidFill>
                <a:latin typeface="Calibri" pitchFamily="34" charset="0"/>
                <a:cs typeface="Arial" charset="0"/>
              </a:rPr>
              <a:t>and Global Environmental Change Programme Directors</a:t>
            </a:r>
            <a:endParaRPr lang="en-GB" sz="1600" dirty="0">
              <a:solidFill>
                <a:srgbClr val="003066"/>
              </a:solidFill>
              <a:latin typeface="Calibri" pitchFamily="34" charset="0"/>
              <a:cs typeface="Arial" charset="0"/>
            </a:endParaRPr>
          </a:p>
        </p:txBody>
      </p:sp>
      <p:sp>
        <p:nvSpPr>
          <p:cNvPr id="24" name="Rounded Rectangle 23"/>
          <p:cNvSpPr/>
          <p:nvPr/>
        </p:nvSpPr>
        <p:spPr>
          <a:xfrm>
            <a:off x="808038" y="2224088"/>
            <a:ext cx="7620000" cy="59531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smtClean="0">
                <a:solidFill>
                  <a:srgbClr val="003066"/>
                </a:solidFill>
              </a:rPr>
              <a:t>Many disciplines</a:t>
            </a:r>
            <a:r>
              <a:rPr lang="en-US" sz="2800" dirty="0">
                <a:solidFill>
                  <a:srgbClr val="003066"/>
                </a:solidFill>
              </a:rPr>
              <a:t>, sectors, regions</a:t>
            </a:r>
          </a:p>
        </p:txBody>
      </p:sp>
      <p:pic>
        <p:nvPicPr>
          <p:cNvPr id="47123" name="Picture 2"/>
          <p:cNvPicPr>
            <a:picLocks noChangeAspect="1" noChangeArrowheads="1"/>
          </p:cNvPicPr>
          <p:nvPr/>
        </p:nvPicPr>
        <p:blipFill>
          <a:blip r:embed="rId17" cstate="print"/>
          <a:srcRect/>
          <a:stretch>
            <a:fillRect/>
          </a:stretch>
        </p:blipFill>
        <p:spPr bwMode="auto">
          <a:xfrm>
            <a:off x="4541838" y="914400"/>
            <a:ext cx="895350" cy="1066800"/>
          </a:xfrm>
          <a:prstGeom prst="rect">
            <a:avLst/>
          </a:prstGeom>
          <a:noFill/>
          <a:ln w="9525">
            <a:noFill/>
            <a:miter lim="800000"/>
            <a:headEnd/>
            <a:tailEnd/>
          </a:ln>
        </p:spPr>
      </p:pic>
      <p:pic>
        <p:nvPicPr>
          <p:cNvPr id="47124" name="Picture 3"/>
          <p:cNvPicPr>
            <a:picLocks noChangeAspect="1" noChangeArrowheads="1"/>
          </p:cNvPicPr>
          <p:nvPr/>
        </p:nvPicPr>
        <p:blipFill>
          <a:blip r:embed="rId18" cstate="print"/>
          <a:srcRect/>
          <a:stretch>
            <a:fillRect/>
          </a:stretch>
        </p:blipFill>
        <p:spPr bwMode="auto">
          <a:xfrm>
            <a:off x="2941638" y="3170238"/>
            <a:ext cx="990600" cy="1084262"/>
          </a:xfrm>
          <a:prstGeom prst="rect">
            <a:avLst/>
          </a:prstGeom>
          <a:noFill/>
          <a:ln w="9525">
            <a:noFill/>
            <a:miter lim="800000"/>
            <a:headEnd/>
            <a:tailEnd/>
          </a:ln>
        </p:spPr>
      </p:pic>
      <p:pic>
        <p:nvPicPr>
          <p:cNvPr id="47125" name="Picture 2"/>
          <p:cNvPicPr>
            <a:picLocks noChangeAspect="1" noChangeArrowheads="1"/>
          </p:cNvPicPr>
          <p:nvPr/>
        </p:nvPicPr>
        <p:blipFill>
          <a:blip r:embed="rId19" cstate="print"/>
          <a:srcRect/>
          <a:stretch>
            <a:fillRect/>
          </a:stretch>
        </p:blipFill>
        <p:spPr bwMode="auto">
          <a:xfrm>
            <a:off x="6876256" y="5301208"/>
            <a:ext cx="762000" cy="852488"/>
          </a:xfrm>
          <a:prstGeom prst="rect">
            <a:avLst/>
          </a:prstGeom>
          <a:noFill/>
          <a:ln w="9525">
            <a:noFill/>
            <a:miter lim="800000"/>
            <a:headEnd/>
            <a:tailEnd/>
          </a:ln>
        </p:spPr>
      </p:pic>
      <p:pic>
        <p:nvPicPr>
          <p:cNvPr id="47127" name="Picture 5"/>
          <p:cNvPicPr>
            <a:picLocks noChangeAspect="1" noChangeArrowheads="1"/>
          </p:cNvPicPr>
          <p:nvPr/>
        </p:nvPicPr>
        <p:blipFill>
          <a:blip r:embed="rId20" cstate="print"/>
          <a:srcRect/>
          <a:stretch>
            <a:fillRect/>
          </a:stretch>
        </p:blipFill>
        <p:spPr bwMode="auto">
          <a:xfrm>
            <a:off x="3131840" y="5445224"/>
            <a:ext cx="660400" cy="739775"/>
          </a:xfrm>
          <a:prstGeom prst="rect">
            <a:avLst/>
          </a:prstGeom>
          <a:noFill/>
          <a:ln w="9525">
            <a:noFill/>
            <a:miter lim="800000"/>
            <a:headEnd/>
            <a:tailEnd/>
          </a:ln>
        </p:spPr>
      </p:pic>
      <p:pic>
        <p:nvPicPr>
          <p:cNvPr id="47128" name="Picture 6"/>
          <p:cNvPicPr>
            <a:picLocks noChangeAspect="1" noChangeArrowheads="1"/>
          </p:cNvPicPr>
          <p:nvPr/>
        </p:nvPicPr>
        <p:blipFill>
          <a:blip r:embed="rId21" cstate="print"/>
          <a:srcRect/>
          <a:stretch>
            <a:fillRect/>
          </a:stretch>
        </p:blipFill>
        <p:spPr bwMode="auto">
          <a:xfrm>
            <a:off x="1763688" y="5373216"/>
            <a:ext cx="652463" cy="762000"/>
          </a:xfrm>
          <a:prstGeom prst="rect">
            <a:avLst/>
          </a:prstGeom>
          <a:noFill/>
          <a:ln w="9525">
            <a:noFill/>
            <a:miter lim="800000"/>
            <a:headEnd/>
            <a:tailEnd/>
          </a:ln>
        </p:spPr>
      </p:pic>
      <p:pic>
        <p:nvPicPr>
          <p:cNvPr id="47130" name="Picture 8"/>
          <p:cNvPicPr>
            <a:picLocks noChangeAspect="1" noChangeArrowheads="1"/>
          </p:cNvPicPr>
          <p:nvPr/>
        </p:nvPicPr>
        <p:blipFill>
          <a:blip r:embed="rId22" cstate="print"/>
          <a:srcRect/>
          <a:stretch>
            <a:fillRect/>
          </a:stretch>
        </p:blipFill>
        <p:spPr bwMode="auto">
          <a:xfrm>
            <a:off x="2483768" y="5373216"/>
            <a:ext cx="609600" cy="768350"/>
          </a:xfrm>
          <a:prstGeom prst="rect">
            <a:avLst/>
          </a:prstGeom>
          <a:noFill/>
          <a:ln w="9525">
            <a:noFill/>
            <a:miter lim="800000"/>
            <a:headEnd/>
            <a:tailEnd/>
          </a:ln>
        </p:spPr>
      </p:pic>
      <p:pic>
        <p:nvPicPr>
          <p:cNvPr id="47131" name="Picture 9"/>
          <p:cNvPicPr>
            <a:picLocks noChangeAspect="1" noChangeArrowheads="1"/>
          </p:cNvPicPr>
          <p:nvPr/>
        </p:nvPicPr>
        <p:blipFill>
          <a:blip r:embed="rId23" cstate="print"/>
          <a:srcRect/>
          <a:stretch>
            <a:fillRect/>
          </a:stretch>
        </p:blipFill>
        <p:spPr bwMode="auto">
          <a:xfrm>
            <a:off x="5292080" y="5373216"/>
            <a:ext cx="762000" cy="762000"/>
          </a:xfrm>
          <a:prstGeom prst="rect">
            <a:avLst/>
          </a:prstGeom>
          <a:noFill/>
          <a:ln w="9525">
            <a:noFill/>
            <a:miter lim="800000"/>
            <a:headEnd/>
            <a:tailEnd/>
          </a:ln>
        </p:spPr>
      </p:pic>
      <p:sp>
        <p:nvSpPr>
          <p:cNvPr id="30" name="Rounded Rectangle 29"/>
          <p:cNvSpPr/>
          <p:nvPr/>
        </p:nvSpPr>
        <p:spPr>
          <a:xfrm>
            <a:off x="838200" y="4495800"/>
            <a:ext cx="7620000" cy="53340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800" dirty="0">
                <a:solidFill>
                  <a:srgbClr val="003066"/>
                </a:solidFill>
              </a:rPr>
              <a:t>for a truly new co-design effort</a:t>
            </a:r>
          </a:p>
        </p:txBody>
      </p:sp>
      <p:pic>
        <p:nvPicPr>
          <p:cNvPr id="47133" name="Picture 2"/>
          <p:cNvPicPr>
            <a:picLocks noChangeAspect="1" noChangeArrowheads="1"/>
          </p:cNvPicPr>
          <p:nvPr/>
        </p:nvPicPr>
        <p:blipFill>
          <a:blip r:embed="rId24" cstate="print"/>
          <a:srcRect/>
          <a:stretch>
            <a:fillRect/>
          </a:stretch>
        </p:blipFill>
        <p:spPr bwMode="auto">
          <a:xfrm>
            <a:off x="4572000" y="5445224"/>
            <a:ext cx="692727" cy="762000"/>
          </a:xfrm>
          <a:prstGeom prst="rect">
            <a:avLst/>
          </a:prstGeom>
          <a:noFill/>
          <a:ln w="9525">
            <a:noFill/>
            <a:miter lim="800000"/>
            <a:headEnd/>
            <a:tailEnd/>
          </a:ln>
        </p:spPr>
      </p:pic>
      <p:sp>
        <p:nvSpPr>
          <p:cNvPr id="47134" name="Slide Number Placeholder 3"/>
          <p:cNvSpPr txBox="1">
            <a:spLocks noGrp="1"/>
          </p:cNvSpPr>
          <p:nvPr/>
        </p:nvSpPr>
        <p:spPr bwMode="auto">
          <a:xfrm>
            <a:off x="6934200" y="6667500"/>
            <a:ext cx="2133600" cy="328613"/>
          </a:xfrm>
          <a:prstGeom prst="rect">
            <a:avLst/>
          </a:prstGeom>
          <a:noFill/>
          <a:ln w="9525">
            <a:noFill/>
            <a:miter lim="800000"/>
            <a:headEnd/>
            <a:tailEnd/>
          </a:ln>
        </p:spPr>
        <p:txBody>
          <a:bodyPr anchor="ctr"/>
          <a:lstStyle/>
          <a:p>
            <a:pPr algn="r" defTabSz="457200"/>
            <a:fld id="{FFB1E2D4-8390-46E6-B2E1-CD98036156EC}" type="slidenum">
              <a:rPr lang="en-US" sz="1000">
                <a:solidFill>
                  <a:srgbClr val="003066"/>
                </a:solidFill>
                <a:latin typeface="Myriad Pro"/>
                <a:cs typeface="Arial" charset="0"/>
              </a:rPr>
              <a:pPr algn="r" defTabSz="457200"/>
              <a:t>10</a:t>
            </a:fld>
            <a:endParaRPr lang="en-US" sz="1000" dirty="0">
              <a:solidFill>
                <a:srgbClr val="003066"/>
              </a:solidFill>
              <a:latin typeface="Myriad Pro"/>
              <a:cs typeface="Arial" charset="0"/>
            </a:endParaRPr>
          </a:p>
        </p:txBody>
      </p:sp>
      <p:pic>
        <p:nvPicPr>
          <p:cNvPr id="47135" name="Picture 32"/>
          <p:cNvPicPr>
            <a:picLocks noChangeAspect="1" noChangeArrowheads="1"/>
          </p:cNvPicPr>
          <p:nvPr/>
        </p:nvPicPr>
        <p:blipFill>
          <a:blip r:embed="rId25" cstate="print"/>
          <a:srcRect/>
          <a:stretch>
            <a:fillRect/>
          </a:stretch>
        </p:blipFill>
        <p:spPr bwMode="auto">
          <a:xfrm>
            <a:off x="8521700" y="5085184"/>
            <a:ext cx="622300" cy="838200"/>
          </a:xfrm>
          <a:prstGeom prst="rect">
            <a:avLst/>
          </a:prstGeom>
          <a:noFill/>
          <a:ln w="9525">
            <a:noFill/>
            <a:miter lim="800000"/>
            <a:headEnd/>
            <a:tailEnd/>
          </a:ln>
        </p:spPr>
      </p:pic>
      <p:pic>
        <p:nvPicPr>
          <p:cNvPr id="47136" name="Picture 33"/>
          <p:cNvPicPr>
            <a:picLocks noChangeAspect="1" noChangeArrowheads="1"/>
          </p:cNvPicPr>
          <p:nvPr/>
        </p:nvPicPr>
        <p:blipFill>
          <a:blip r:embed="rId26" cstate="print"/>
          <a:srcRect/>
          <a:stretch>
            <a:fillRect/>
          </a:stretch>
        </p:blipFill>
        <p:spPr bwMode="auto">
          <a:xfrm>
            <a:off x="136532" y="5229200"/>
            <a:ext cx="736365" cy="854118"/>
          </a:xfrm>
          <a:prstGeom prst="rect">
            <a:avLst/>
          </a:prstGeom>
          <a:noFill/>
          <a:ln w="9525">
            <a:noFill/>
            <a:miter lim="800000"/>
            <a:headEnd/>
            <a:tailEnd/>
          </a:ln>
        </p:spPr>
      </p:pic>
      <p:pic>
        <p:nvPicPr>
          <p:cNvPr id="47137" name="Picture 34"/>
          <p:cNvPicPr>
            <a:picLocks noChangeAspect="1" noChangeArrowheads="1"/>
          </p:cNvPicPr>
          <p:nvPr/>
        </p:nvPicPr>
        <p:blipFill>
          <a:blip r:embed="rId27" cstate="print"/>
          <a:srcRect/>
          <a:stretch>
            <a:fillRect/>
          </a:stretch>
        </p:blipFill>
        <p:spPr bwMode="auto">
          <a:xfrm>
            <a:off x="971600" y="5301208"/>
            <a:ext cx="668357" cy="866775"/>
          </a:xfrm>
          <a:prstGeom prst="rect">
            <a:avLst/>
          </a:prstGeom>
          <a:noFill/>
          <a:ln w="9525">
            <a:noFill/>
            <a:miter lim="800000"/>
            <a:headEnd/>
            <a:tailEnd/>
          </a:ln>
        </p:spPr>
      </p:pic>
      <p:pic>
        <p:nvPicPr>
          <p:cNvPr id="47138" name="Picture 35"/>
          <p:cNvPicPr>
            <a:picLocks noChangeAspect="1" noChangeArrowheads="1"/>
          </p:cNvPicPr>
          <p:nvPr/>
        </p:nvPicPr>
        <p:blipFill>
          <a:blip r:embed="rId28" cstate="print"/>
          <a:srcRect/>
          <a:stretch>
            <a:fillRect/>
          </a:stretch>
        </p:blipFill>
        <p:spPr bwMode="auto">
          <a:xfrm>
            <a:off x="7668344" y="5157192"/>
            <a:ext cx="779585" cy="844550"/>
          </a:xfrm>
          <a:prstGeom prst="rect">
            <a:avLst/>
          </a:prstGeom>
          <a:noFill/>
          <a:ln w="9525">
            <a:noFill/>
            <a:miter lim="800000"/>
            <a:headEnd/>
            <a:tailEnd/>
          </a:ln>
        </p:spPr>
      </p:pic>
      <p:pic>
        <p:nvPicPr>
          <p:cNvPr id="47139" name="Picture 36"/>
          <p:cNvPicPr>
            <a:picLocks noChangeAspect="1" noChangeArrowheads="1"/>
          </p:cNvPicPr>
          <p:nvPr/>
        </p:nvPicPr>
        <p:blipFill>
          <a:blip r:embed="rId29" cstate="print"/>
          <a:srcRect/>
          <a:stretch>
            <a:fillRect/>
          </a:stretch>
        </p:blipFill>
        <p:spPr bwMode="auto">
          <a:xfrm>
            <a:off x="5562600" y="914400"/>
            <a:ext cx="992188" cy="1066800"/>
          </a:xfrm>
          <a:prstGeom prst="rect">
            <a:avLst/>
          </a:prstGeom>
          <a:noFill/>
          <a:ln w="9525">
            <a:noFill/>
            <a:miter lim="800000"/>
            <a:headEnd/>
            <a:tailEnd/>
          </a:ln>
        </p:spPr>
      </p:pic>
      <p:pic>
        <p:nvPicPr>
          <p:cNvPr id="2050" name="Picture 2"/>
          <p:cNvPicPr>
            <a:picLocks noChangeAspect="1" noChangeArrowheads="1"/>
          </p:cNvPicPr>
          <p:nvPr/>
        </p:nvPicPr>
        <p:blipFill>
          <a:blip r:embed="rId30" cstate="print"/>
          <a:srcRect/>
          <a:stretch>
            <a:fillRect/>
          </a:stretch>
        </p:blipFill>
        <p:spPr bwMode="auto">
          <a:xfrm>
            <a:off x="6084168" y="5373216"/>
            <a:ext cx="722105" cy="760691"/>
          </a:xfrm>
          <a:prstGeom prst="rect">
            <a:avLst/>
          </a:prstGeom>
          <a:noFill/>
          <a:ln w="9525">
            <a:noFill/>
            <a:miter lim="800000"/>
            <a:headEnd/>
            <a:tailEnd/>
          </a:ln>
        </p:spPr>
      </p:pic>
      <p:pic>
        <p:nvPicPr>
          <p:cNvPr id="2" name="Picture 2"/>
          <p:cNvPicPr>
            <a:picLocks noChangeAspect="1" noChangeArrowheads="1"/>
          </p:cNvPicPr>
          <p:nvPr/>
        </p:nvPicPr>
        <p:blipFill>
          <a:blip r:embed="rId31" cstate="print"/>
          <a:srcRect/>
          <a:stretch>
            <a:fillRect/>
          </a:stretch>
        </p:blipFill>
        <p:spPr bwMode="auto">
          <a:xfrm>
            <a:off x="3851920" y="5445224"/>
            <a:ext cx="648072" cy="830341"/>
          </a:xfrm>
          <a:prstGeom prst="rect">
            <a:avLst/>
          </a:prstGeom>
          <a:noFill/>
          <a:ln w="9525">
            <a:noFill/>
            <a:miter lim="800000"/>
            <a:headEnd/>
            <a:tailEnd/>
          </a:ln>
        </p:spPr>
      </p:pic>
    </p:spTree>
    <p:extLst>
      <p:ext uri="{BB962C8B-B14F-4D97-AF65-F5344CB8AC3E}">
        <p14:creationId xmlns:p14="http://schemas.microsoft.com/office/powerpoint/2010/main" val="27614347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344" y="-170532"/>
            <a:ext cx="8641656" cy="1511300"/>
          </a:xfrm>
        </p:spPr>
        <p:txBody>
          <a:bodyPr/>
          <a:lstStyle/>
          <a:p>
            <a:r>
              <a:rPr lang="sv-SE" sz="3200" kern="1200" dirty="0" smtClean="0">
                <a:solidFill>
                  <a:schemeClr val="accent4">
                    <a:lumMod val="75000"/>
                    <a:lumOff val="25000"/>
                  </a:schemeClr>
                </a:solidFill>
                <a:latin typeface="Myriad Pro"/>
              </a:rPr>
              <a:t>Conceptual framework for Future Earth</a:t>
            </a:r>
            <a:endParaRPr lang="en-GB" sz="3200" dirty="0"/>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11</a:t>
            </a:fld>
            <a:endParaRPr lang="fr-FR">
              <a:solidFill>
                <a:srgbClr val="808080"/>
              </a:solidFill>
            </a:endParaRPr>
          </a:p>
        </p:txBody>
      </p:sp>
      <p:pic>
        <p:nvPicPr>
          <p:cNvPr id="5" name="Content Placeholder 4"/>
          <p:cNvPicPr>
            <a:picLocks noGrp="1"/>
          </p:cNvPicPr>
          <p:nvPr>
            <p:ph idx="1"/>
          </p:nvPr>
        </p:nvPicPr>
        <p:blipFill>
          <a:blip r:embed="rId2" cstate="print"/>
          <a:srcRect/>
          <a:stretch>
            <a:fillRect/>
          </a:stretch>
        </p:blipFill>
        <p:spPr bwMode="auto">
          <a:xfrm>
            <a:off x="1403648" y="620688"/>
            <a:ext cx="6494446" cy="5761062"/>
          </a:xfrm>
          <a:prstGeom prst="rect">
            <a:avLst/>
          </a:prstGeom>
          <a:noFill/>
          <a:ln w="9525">
            <a:noFill/>
            <a:miter lim="800000"/>
            <a:headEnd/>
            <a:tailEnd/>
          </a:ln>
        </p:spPr>
      </p:pic>
    </p:spTree>
    <p:extLst>
      <p:ext uri="{BB962C8B-B14F-4D97-AF65-F5344CB8AC3E}">
        <p14:creationId xmlns:p14="http://schemas.microsoft.com/office/powerpoint/2010/main" val="517216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065591" cy="791369"/>
          </a:xfrm>
        </p:spPr>
        <p:txBody>
          <a:bodyPr/>
          <a:lstStyle/>
          <a:p>
            <a:r>
              <a:rPr lang="en-US" sz="3200" kern="1200" dirty="0" smtClean="0">
                <a:solidFill>
                  <a:schemeClr val="accent4">
                    <a:lumMod val="75000"/>
                    <a:lumOff val="25000"/>
                  </a:schemeClr>
                </a:solidFill>
                <a:latin typeface="Myriad Pro"/>
                <a:ea typeface="+mn-ea"/>
                <a:cs typeface="+mn-cs"/>
              </a:rPr>
              <a:t>Proposed Integrated Research Themes </a:t>
            </a:r>
            <a:endParaRPr lang="en-US" sz="3200" kern="1200" dirty="0">
              <a:solidFill>
                <a:schemeClr val="accent4">
                  <a:lumMod val="75000"/>
                  <a:lumOff val="25000"/>
                </a:schemeClr>
              </a:solidFill>
              <a:latin typeface="Myriad Pro"/>
              <a:ea typeface="+mn-ea"/>
              <a:cs typeface="+mn-cs"/>
            </a:endParaRPr>
          </a:p>
        </p:txBody>
      </p:sp>
      <p:sp>
        <p:nvSpPr>
          <p:cNvPr id="3" name="Content Placeholder 2"/>
          <p:cNvSpPr>
            <a:spLocks noGrp="1"/>
          </p:cNvSpPr>
          <p:nvPr>
            <p:ph idx="1"/>
          </p:nvPr>
        </p:nvSpPr>
        <p:spPr>
          <a:xfrm>
            <a:off x="0" y="764704"/>
            <a:ext cx="9382584" cy="6408712"/>
          </a:xfrm>
        </p:spPr>
        <p:txBody>
          <a:bodyPr/>
          <a:lstStyle/>
          <a:p>
            <a:pPr marL="457200" indent="-457200">
              <a:buFont typeface="+mj-lt"/>
              <a:buAutoNum type="arabicPeriod"/>
            </a:pPr>
            <a:r>
              <a:rPr lang="en-GB" sz="2200" b="1" dirty="0" smtClean="0">
                <a:solidFill>
                  <a:srgbClr val="003066"/>
                </a:solidFill>
                <a:latin typeface="Calibri" pitchFamily="34" charset="0"/>
                <a:cs typeface="Calibri" pitchFamily="34" charset="0"/>
              </a:rPr>
              <a:t>The State of the Planet: </a:t>
            </a:r>
            <a:r>
              <a:rPr lang="en-GB" sz="2200" dirty="0" smtClean="0">
                <a:latin typeface="Calibri" pitchFamily="34" charset="0"/>
                <a:cs typeface="Calibri" pitchFamily="34" charset="0"/>
              </a:rPr>
              <a:t>Observing, explaining, projecting Earth and societal system trends, drivers, and processes and their interactions</a:t>
            </a:r>
          </a:p>
          <a:p>
            <a:pPr marL="457200" indent="-457200">
              <a:buFont typeface="+mj-lt"/>
              <a:buAutoNum type="arabicPeriod"/>
            </a:pPr>
            <a:r>
              <a:rPr lang="en-GB" sz="2200" b="1" dirty="0" smtClean="0">
                <a:latin typeface="Calibri" pitchFamily="34" charset="0"/>
                <a:cs typeface="Calibri" pitchFamily="34" charset="0"/>
              </a:rPr>
              <a:t>Responses to global environmental change</a:t>
            </a:r>
            <a:r>
              <a:rPr lang="en-GB" sz="2200" dirty="0" smtClean="0">
                <a:latin typeface="Calibri" pitchFamily="34" charset="0"/>
                <a:cs typeface="Calibri" pitchFamily="34" charset="0"/>
              </a:rPr>
              <a:t>:  Understanding and evaluating current strategies for governing and managing the global environment across scales and sectors</a:t>
            </a:r>
          </a:p>
          <a:p>
            <a:pPr marL="457200" indent="-457200">
              <a:buFont typeface="+mj-lt"/>
              <a:buAutoNum type="arabicPeriod"/>
            </a:pPr>
            <a:r>
              <a:rPr lang="en-US" sz="2200" b="1" dirty="0" smtClean="0">
                <a:latin typeface="Calibri" pitchFamily="34" charset="0"/>
                <a:cs typeface="Calibri" pitchFamily="34" charset="0"/>
              </a:rPr>
              <a:t>Reducing Risks</a:t>
            </a:r>
            <a:r>
              <a:rPr lang="en-US" sz="2200" dirty="0" smtClean="0">
                <a:latin typeface="Calibri" pitchFamily="34" charset="0"/>
                <a:cs typeface="Calibri" pitchFamily="34" charset="0"/>
              </a:rPr>
              <a:t>: </a:t>
            </a:r>
            <a:r>
              <a:rPr lang="en-GB" sz="2200" dirty="0" smtClean="0">
                <a:latin typeface="Calibri" pitchFamily="34" charset="0"/>
                <a:cs typeface="Calibri" pitchFamily="34" charset="0"/>
              </a:rPr>
              <a:t>Anticipating global thresholds, improving resilience and reducing disaster risks</a:t>
            </a:r>
            <a:endParaRPr lang="en-US" sz="2200" dirty="0" smtClean="0">
              <a:latin typeface="Calibri" pitchFamily="34" charset="0"/>
              <a:cs typeface="Calibri" pitchFamily="34" charset="0"/>
            </a:endParaRPr>
          </a:p>
          <a:p>
            <a:pPr marL="457200" indent="-457200">
              <a:buFont typeface="+mj-lt"/>
              <a:buAutoNum type="arabicPeriod"/>
            </a:pPr>
            <a:r>
              <a:rPr lang="en-GB" sz="2200" b="1" dirty="0" smtClean="0">
                <a:latin typeface="Calibri" pitchFamily="34" charset="0"/>
                <a:cs typeface="Calibri" pitchFamily="34" charset="0"/>
              </a:rPr>
              <a:t>Resources for development and wellbeing</a:t>
            </a:r>
            <a:r>
              <a:rPr lang="en-GB" sz="2200" dirty="0" smtClean="0">
                <a:latin typeface="Calibri" pitchFamily="34" charset="0"/>
                <a:cs typeface="Calibri" pitchFamily="34" charset="0"/>
              </a:rPr>
              <a:t>:  Providing the knowledge for sustainable, secure and fair stewardship of food, water, health, energy, materials and other ecosystem services</a:t>
            </a:r>
          </a:p>
          <a:p>
            <a:pPr marL="457200" indent="-457200">
              <a:buFont typeface="+mj-lt"/>
              <a:buAutoNum type="arabicPeriod"/>
            </a:pPr>
            <a:r>
              <a:rPr lang="en-GB" sz="2200" b="1" dirty="0" smtClean="0">
                <a:latin typeface="Calibri" pitchFamily="34" charset="0"/>
                <a:cs typeface="Calibri" pitchFamily="34" charset="0"/>
              </a:rPr>
              <a:t>Pivotal Places</a:t>
            </a:r>
            <a:r>
              <a:rPr lang="en-GB" sz="2200" dirty="0" smtClean="0">
                <a:latin typeface="Calibri" pitchFamily="34" charset="0"/>
                <a:cs typeface="Calibri" pitchFamily="34" charset="0"/>
              </a:rPr>
              <a:t>: Understanding global change in cities, regions, and critical biomes </a:t>
            </a:r>
          </a:p>
          <a:p>
            <a:pPr marL="457200" indent="-457200">
              <a:buFont typeface="+mj-lt"/>
              <a:buAutoNum type="arabicPeriod"/>
            </a:pPr>
            <a:r>
              <a:rPr lang="en-US" sz="2200" b="1" dirty="0" smtClean="0">
                <a:latin typeface="Calibri" pitchFamily="34" charset="0"/>
                <a:cs typeface="Calibri" pitchFamily="34" charset="0"/>
              </a:rPr>
              <a:t>Living with the Sea</a:t>
            </a:r>
            <a:r>
              <a:rPr lang="en-US" sz="2200" dirty="0" smtClean="0">
                <a:latin typeface="Calibri" pitchFamily="34" charset="0"/>
                <a:cs typeface="Calibri" pitchFamily="34" charset="0"/>
              </a:rPr>
              <a:t>: Oceans, coasts and blue societies</a:t>
            </a:r>
          </a:p>
          <a:p>
            <a:pPr marL="457200" indent="-457200">
              <a:buFont typeface="+mj-lt"/>
              <a:buAutoNum type="arabicPeriod"/>
            </a:pPr>
            <a:r>
              <a:rPr lang="en-US" sz="2200" b="1" dirty="0" smtClean="0">
                <a:latin typeface="Calibri" pitchFamily="34" charset="0"/>
                <a:cs typeface="Calibri" pitchFamily="34" charset="0"/>
              </a:rPr>
              <a:t>Transformative Pathways</a:t>
            </a:r>
            <a:r>
              <a:rPr lang="en-US" sz="2200" dirty="0" smtClean="0">
                <a:latin typeface="Calibri" pitchFamily="34" charset="0"/>
                <a:cs typeface="Calibri" pitchFamily="34" charset="0"/>
              </a:rPr>
              <a:t>: Towards a Sustainable Future Earth</a:t>
            </a:r>
            <a:endParaRPr lang="en-GB" sz="2200" dirty="0" smtClean="0">
              <a:latin typeface="Calibri" pitchFamily="34" charset="0"/>
              <a:cs typeface="Calibri" pitchFamily="34" charset="0"/>
            </a:endParaRPr>
          </a:p>
          <a:p>
            <a:pPr marL="457200" indent="-457200"/>
            <a:r>
              <a:rPr lang="en-US" sz="2200" b="1" dirty="0" smtClean="0">
                <a:latin typeface="Calibri" pitchFamily="34" charset="0"/>
                <a:cs typeface="Calibri" pitchFamily="34" charset="0"/>
              </a:rPr>
              <a:t> …</a:t>
            </a:r>
          </a:p>
          <a:p>
            <a:pPr marL="457200" indent="-457200" algn="ctr"/>
            <a:r>
              <a:rPr lang="en-US" sz="2200" dirty="0" smtClean="0">
                <a:latin typeface="Calibri" pitchFamily="34" charset="0"/>
                <a:cs typeface="Calibri" pitchFamily="34" charset="0"/>
              </a:rPr>
              <a:t>Note: IRTs to be finalized through consultations</a:t>
            </a:r>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12</a:t>
            </a:fld>
            <a:endParaRPr lang="fr-FR" dirty="0">
              <a:solidFill>
                <a:srgbClr val="808080"/>
              </a:solidFill>
            </a:endParaRPr>
          </a:p>
        </p:txBody>
      </p:sp>
    </p:spTree>
    <p:extLst>
      <p:ext uri="{BB962C8B-B14F-4D97-AF65-F5344CB8AC3E}">
        <p14:creationId xmlns:p14="http://schemas.microsoft.com/office/powerpoint/2010/main" val="1593504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lumOff val="25000"/>
                  </a:schemeClr>
                </a:solidFill>
              </a:rPr>
              <a:t>Crosscutting capabilities</a:t>
            </a:r>
            <a:endParaRPr lang="en-US" dirty="0">
              <a:solidFill>
                <a:schemeClr val="accent4">
                  <a:lumMod val="75000"/>
                  <a:lumOff val="25000"/>
                </a:schemeClr>
              </a:solidFill>
            </a:endParaRPr>
          </a:p>
        </p:txBody>
      </p:sp>
      <p:sp>
        <p:nvSpPr>
          <p:cNvPr id="3" name="Content Placeholder 2"/>
          <p:cNvSpPr>
            <a:spLocks noGrp="1"/>
          </p:cNvSpPr>
          <p:nvPr>
            <p:ph idx="1"/>
          </p:nvPr>
        </p:nvSpPr>
        <p:spPr/>
        <p:txBody>
          <a:bodyPr/>
          <a:lstStyle/>
          <a:p>
            <a:pPr marL="276225" indent="-276225">
              <a:buFont typeface="Arial" pitchFamily="34" charset="0"/>
              <a:buChar char="•"/>
            </a:pPr>
            <a:r>
              <a:rPr lang="en-US" i="1" dirty="0" smtClean="0"/>
              <a:t>Observing systems</a:t>
            </a:r>
          </a:p>
          <a:p>
            <a:pPr marL="276225" indent="-276225">
              <a:buFont typeface="Arial" pitchFamily="34" charset="0"/>
              <a:buChar char="•"/>
            </a:pPr>
            <a:r>
              <a:rPr lang="en-US" i="1" dirty="0" smtClean="0"/>
              <a:t>Data systems</a:t>
            </a:r>
          </a:p>
          <a:p>
            <a:pPr marL="276225" indent="-276225">
              <a:buFont typeface="Arial" pitchFamily="34" charset="0"/>
              <a:buChar char="•"/>
            </a:pPr>
            <a:r>
              <a:rPr lang="en-US" i="1" dirty="0" smtClean="0"/>
              <a:t>Earth system models</a:t>
            </a:r>
          </a:p>
          <a:p>
            <a:pPr marL="276225" indent="-276225">
              <a:buFont typeface="Arial" pitchFamily="34" charset="0"/>
              <a:buChar char="•"/>
            </a:pPr>
            <a:r>
              <a:rPr lang="en-US" i="1" dirty="0" smtClean="0"/>
              <a:t>Theory development</a:t>
            </a:r>
          </a:p>
          <a:p>
            <a:pPr marL="276225" indent="-276225">
              <a:buFont typeface="Arial" pitchFamily="34" charset="0"/>
              <a:buChar char="•"/>
            </a:pPr>
            <a:r>
              <a:rPr lang="en-US" i="1" dirty="0" smtClean="0"/>
              <a:t>Synthesis and assessments</a:t>
            </a:r>
          </a:p>
          <a:p>
            <a:pPr marL="276225" indent="-276225">
              <a:buFont typeface="Arial" pitchFamily="34" charset="0"/>
              <a:buChar char="•"/>
            </a:pPr>
            <a:r>
              <a:rPr lang="en-US" i="1" dirty="0" smtClean="0"/>
              <a:t>Capacity development and education</a:t>
            </a:r>
          </a:p>
          <a:p>
            <a:pPr marL="276225" indent="-276225">
              <a:buFont typeface="Arial" pitchFamily="34" charset="0"/>
              <a:buChar char="•"/>
            </a:pPr>
            <a:r>
              <a:rPr lang="en-US" i="1" dirty="0" smtClean="0"/>
              <a:t>Communication and the science-policy interface</a:t>
            </a:r>
          </a:p>
          <a:p>
            <a:endParaRPr lang="en-US" i="1" dirty="0"/>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13</a:t>
            </a:fld>
            <a:endParaRPr lang="fr-FR" dirty="0">
              <a:solidFill>
                <a:srgbClr val="808080"/>
              </a:solidFill>
            </a:endParaRPr>
          </a:p>
        </p:txBody>
      </p:sp>
    </p:spTree>
    <p:extLst>
      <p:ext uri="{BB962C8B-B14F-4D97-AF65-F5344CB8AC3E}">
        <p14:creationId xmlns:p14="http://schemas.microsoft.com/office/powerpoint/2010/main" val="1751558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lumOff val="25000"/>
                  </a:schemeClr>
                </a:solidFill>
              </a:rPr>
              <a:t>Crosscutting capabilities</a:t>
            </a:r>
            <a:endParaRPr lang="en-US" dirty="0">
              <a:solidFill>
                <a:schemeClr val="accent4">
                  <a:lumMod val="75000"/>
                  <a:lumOff val="25000"/>
                </a:schemeClr>
              </a:solidFill>
            </a:endParaRPr>
          </a:p>
        </p:txBody>
      </p:sp>
      <p:sp>
        <p:nvSpPr>
          <p:cNvPr id="3" name="Content Placeholder 2"/>
          <p:cNvSpPr>
            <a:spLocks noGrp="1"/>
          </p:cNvSpPr>
          <p:nvPr>
            <p:ph idx="1"/>
          </p:nvPr>
        </p:nvSpPr>
        <p:spPr/>
        <p:txBody>
          <a:bodyPr/>
          <a:lstStyle/>
          <a:p>
            <a:r>
              <a:rPr lang="en-US" i="1" dirty="0" smtClean="0"/>
              <a:t>Observing systems</a:t>
            </a:r>
          </a:p>
          <a:p>
            <a:pPr marL="276225" indent="-276225">
              <a:buFont typeface="Arial" pitchFamily="34" charset="0"/>
              <a:buChar char="•"/>
            </a:pPr>
            <a:endParaRPr lang="en-US" i="1" dirty="0"/>
          </a:p>
          <a:p>
            <a:pPr marL="276225" indent="-276225">
              <a:buFont typeface="Arial" pitchFamily="34" charset="0"/>
              <a:buChar char="•"/>
            </a:pPr>
            <a:r>
              <a:rPr lang="en-US" dirty="0" smtClean="0"/>
              <a:t>What are the Earth observing needs of the social science community, and how can GEOSS help?</a:t>
            </a:r>
          </a:p>
          <a:p>
            <a:pPr marL="276225" indent="-276225">
              <a:buFont typeface="Arial" pitchFamily="34" charset="0"/>
              <a:buChar char="•"/>
            </a:pPr>
            <a:r>
              <a:rPr lang="en-US" dirty="0" smtClean="0"/>
              <a:t>What new challenges will integrated science bring to observing requirements?</a:t>
            </a:r>
          </a:p>
          <a:p>
            <a:pPr marL="276225" indent="-276225">
              <a:buFont typeface="Arial" pitchFamily="34" charset="0"/>
              <a:buChar char="•"/>
            </a:pPr>
            <a:r>
              <a:rPr lang="en-US" dirty="0" smtClean="0"/>
              <a:t>How can Future Earth help make the argument for sustained observations?</a:t>
            </a:r>
          </a:p>
          <a:p>
            <a:pPr marL="1106488" lvl="1" indent="-276225">
              <a:buFont typeface="Arial" pitchFamily="34" charset="0"/>
              <a:buChar char="•"/>
            </a:pPr>
            <a:endParaRPr lang="en-US" i="1" dirty="0" smtClean="0"/>
          </a:p>
          <a:p>
            <a:endParaRPr lang="en-US" i="1" dirty="0"/>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14</a:t>
            </a:fld>
            <a:endParaRPr lang="fr-FR" dirty="0">
              <a:solidFill>
                <a:srgbClr val="808080"/>
              </a:solidFill>
            </a:endParaRPr>
          </a:p>
        </p:txBody>
      </p:sp>
    </p:spTree>
    <p:extLst>
      <p:ext uri="{BB962C8B-B14F-4D97-AF65-F5344CB8AC3E}">
        <p14:creationId xmlns:p14="http://schemas.microsoft.com/office/powerpoint/2010/main" val="2919733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lumOff val="25000"/>
                  </a:schemeClr>
                </a:solidFill>
              </a:rPr>
              <a:t>Future Earth: next steps</a:t>
            </a:r>
            <a:endParaRPr lang="en-US" dirty="0">
              <a:solidFill>
                <a:schemeClr val="accent4">
                  <a:lumMod val="75000"/>
                  <a:lumOff val="25000"/>
                </a:schemeClr>
              </a:solidFill>
            </a:endParaRPr>
          </a:p>
        </p:txBody>
      </p:sp>
      <p:sp>
        <p:nvSpPr>
          <p:cNvPr id="3" name="Content Placeholder 2"/>
          <p:cNvSpPr>
            <a:spLocks noGrp="1"/>
          </p:cNvSpPr>
          <p:nvPr>
            <p:ph idx="1"/>
          </p:nvPr>
        </p:nvSpPr>
        <p:spPr/>
        <p:txBody>
          <a:bodyPr/>
          <a:lstStyle/>
          <a:p>
            <a:pPr marL="223838" indent="-223838">
              <a:buFont typeface="Arial" pitchFamily="34" charset="0"/>
              <a:buChar char="•"/>
            </a:pPr>
            <a:r>
              <a:rPr lang="en-US" dirty="0" smtClean="0"/>
              <a:t>Early actions</a:t>
            </a:r>
          </a:p>
          <a:p>
            <a:pPr marL="1054101" lvl="1" indent="-223838">
              <a:buFont typeface="Arial" pitchFamily="34" charset="0"/>
              <a:buChar char="•"/>
            </a:pPr>
            <a:r>
              <a:rPr lang="en-US" dirty="0" smtClean="0"/>
              <a:t>Launch – PuP and Rio+20</a:t>
            </a:r>
          </a:p>
          <a:p>
            <a:pPr marL="1054101" lvl="1" indent="-223838">
              <a:buFont typeface="Arial" pitchFamily="34" charset="0"/>
              <a:buChar char="•"/>
            </a:pPr>
            <a:r>
              <a:rPr lang="en-US" dirty="0" smtClean="0"/>
              <a:t>Belmont Collaborative Research Actions on coasts and water</a:t>
            </a:r>
          </a:p>
          <a:p>
            <a:pPr marL="1054101" lvl="1" indent="-223838">
              <a:buFont typeface="Arial" pitchFamily="34" charset="0"/>
              <a:buChar char="•"/>
            </a:pPr>
            <a:r>
              <a:rPr lang="en-US" dirty="0" smtClean="0"/>
              <a:t>ISSC transformations to sustainability project</a:t>
            </a:r>
          </a:p>
          <a:p>
            <a:pPr marL="223838" indent="-223838">
              <a:buFont typeface="Arial" pitchFamily="34" charset="0"/>
              <a:buChar char="•"/>
            </a:pPr>
            <a:r>
              <a:rPr lang="en-US" dirty="0" smtClean="0"/>
              <a:t>Consultations – second half 2012</a:t>
            </a:r>
          </a:p>
          <a:p>
            <a:pPr marL="1054101" lvl="1" indent="-223838">
              <a:buFont typeface="Arial" pitchFamily="34" charset="0"/>
              <a:buChar char="•"/>
            </a:pPr>
            <a:r>
              <a:rPr lang="en-US" dirty="0" smtClean="0"/>
              <a:t>Research Framework</a:t>
            </a:r>
          </a:p>
          <a:p>
            <a:pPr marL="1054101" lvl="1" indent="-223838">
              <a:buFont typeface="Arial" pitchFamily="34" charset="0"/>
              <a:buChar char="•"/>
            </a:pPr>
            <a:r>
              <a:rPr lang="en-US" dirty="0" smtClean="0"/>
              <a:t>Projects and programmes</a:t>
            </a:r>
          </a:p>
          <a:p>
            <a:pPr marL="1054101" lvl="1" indent="-223838">
              <a:buFont typeface="Arial" pitchFamily="34" charset="0"/>
              <a:buChar char="•"/>
            </a:pPr>
            <a:r>
              <a:rPr lang="en-US" dirty="0" smtClean="0"/>
              <a:t>Regional perspectives </a:t>
            </a:r>
            <a:endParaRPr lang="en-US" dirty="0"/>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15</a:t>
            </a:fld>
            <a:endParaRPr lang="fr-FR" dirty="0">
              <a:solidFill>
                <a:srgbClr val="808080"/>
              </a:solidFill>
            </a:endParaRPr>
          </a:p>
        </p:txBody>
      </p:sp>
    </p:spTree>
    <p:extLst>
      <p:ext uri="{BB962C8B-B14F-4D97-AF65-F5344CB8AC3E}">
        <p14:creationId xmlns:p14="http://schemas.microsoft.com/office/powerpoint/2010/main" val="2391986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156279-5937-4869-8FA0-5F74E7A2C361}" type="slidenum">
              <a:rPr lang="fr-FR" smtClean="0">
                <a:solidFill>
                  <a:srgbClr val="808080"/>
                </a:solidFill>
              </a:rPr>
              <a:pPr/>
              <a:t>16</a:t>
            </a:fld>
            <a:endParaRPr lang="fr-FR" dirty="0">
              <a:solidFill>
                <a:srgbClr val="80808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00" t="18857" r="30714" b="5524"/>
          <a:stretch/>
        </p:blipFill>
        <p:spPr bwMode="auto">
          <a:xfrm>
            <a:off x="539552" y="367809"/>
            <a:ext cx="2895466" cy="372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71" y="4366068"/>
            <a:ext cx="3565428" cy="230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0140" y="1988840"/>
            <a:ext cx="4104750" cy="331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68266"/>
          <a:stretch/>
        </p:blipFill>
        <p:spPr bwMode="auto">
          <a:xfrm>
            <a:off x="7585496" y="1685040"/>
            <a:ext cx="1127989" cy="54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792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Rio+20 Accord</a:t>
            </a:r>
            <a:br>
              <a:rPr lang="en-GB" sz="2800" dirty="0" smtClean="0"/>
            </a:br>
            <a:r>
              <a:rPr lang="en-GB" sz="2800" dirty="0" smtClean="0"/>
              <a:t/>
            </a:r>
            <a:br>
              <a:rPr lang="en-GB" sz="2800" dirty="0" smtClean="0"/>
            </a:br>
            <a:r>
              <a:rPr lang="en-GB" sz="2400" dirty="0" smtClean="0">
                <a:solidFill>
                  <a:srgbClr val="FF0000"/>
                </a:solidFill>
              </a:rPr>
              <a:t>V. Framework for Action and follow-up</a:t>
            </a:r>
            <a:r>
              <a:rPr lang="en-GB" sz="2800" dirty="0" smtClean="0"/>
              <a:t/>
            </a:r>
            <a:br>
              <a:rPr lang="en-GB" sz="2800" dirty="0" smtClean="0"/>
            </a:br>
            <a:endParaRPr lang="en-GB" sz="2800" dirty="0"/>
          </a:p>
        </p:txBody>
      </p:sp>
      <p:sp>
        <p:nvSpPr>
          <p:cNvPr id="3" name="Content Placeholder 2"/>
          <p:cNvSpPr>
            <a:spLocks noGrp="1"/>
          </p:cNvSpPr>
          <p:nvPr>
            <p:ph sz="half" idx="1"/>
          </p:nvPr>
        </p:nvSpPr>
        <p:spPr/>
        <p:txBody>
          <a:bodyPr/>
          <a:lstStyle/>
          <a:p>
            <a:r>
              <a:rPr lang="en-GB" sz="2400" u="sng" dirty="0" err="1" smtClean="0"/>
              <a:t>A.Thematic</a:t>
            </a:r>
            <a:r>
              <a:rPr lang="en-GB" sz="2400" u="sng" dirty="0" smtClean="0"/>
              <a:t> areas and cross-cutting issues</a:t>
            </a:r>
          </a:p>
          <a:p>
            <a:endParaRPr lang="en-GB" sz="2400" u="sng" dirty="0" smtClean="0"/>
          </a:p>
          <a:p>
            <a:pPr marL="342900" indent="-342900">
              <a:buFont typeface="Arial" pitchFamily="34" charset="0"/>
              <a:buChar char="•"/>
            </a:pPr>
            <a:r>
              <a:rPr lang="en-GB" sz="2400" dirty="0" smtClean="0"/>
              <a:t>Poverty eradication	</a:t>
            </a:r>
          </a:p>
          <a:p>
            <a:pPr marL="342900" indent="-342900">
              <a:buFont typeface="Arial" pitchFamily="34" charset="0"/>
              <a:buChar char="•"/>
            </a:pPr>
            <a:r>
              <a:rPr lang="en-GB" sz="2400" dirty="0" smtClean="0"/>
              <a:t>Food security …</a:t>
            </a:r>
          </a:p>
          <a:p>
            <a:pPr marL="342900" indent="-342900">
              <a:buFont typeface="Arial" pitchFamily="34" charset="0"/>
              <a:buChar char="•"/>
            </a:pPr>
            <a:r>
              <a:rPr lang="en-GB" sz="2400" dirty="0" smtClean="0"/>
              <a:t>Water and sanitation</a:t>
            </a:r>
          </a:p>
          <a:p>
            <a:pPr marL="342900" indent="-342900">
              <a:buFont typeface="Arial" pitchFamily="34" charset="0"/>
              <a:buChar char="•"/>
            </a:pPr>
            <a:r>
              <a:rPr lang="en-GB" sz="2400" dirty="0" smtClean="0"/>
              <a:t>Sustainable cities …</a:t>
            </a:r>
          </a:p>
          <a:p>
            <a:pPr marL="342900" indent="-342900">
              <a:buFont typeface="Arial" pitchFamily="34" charset="0"/>
              <a:buChar char="•"/>
            </a:pPr>
            <a:r>
              <a:rPr lang="en-GB" sz="2400" dirty="0" smtClean="0"/>
              <a:t>Oceans and seas</a:t>
            </a:r>
          </a:p>
          <a:p>
            <a:pPr marL="342900" indent="-342900">
              <a:buFont typeface="Arial" pitchFamily="34" charset="0"/>
              <a:buChar char="•"/>
            </a:pPr>
            <a:r>
              <a:rPr lang="en-GB" sz="2400" dirty="0" smtClean="0"/>
              <a:t>Disaster risk reduction</a:t>
            </a:r>
          </a:p>
          <a:p>
            <a:r>
              <a:rPr lang="en-GB" sz="2400" dirty="0" smtClean="0"/>
              <a:t>	</a:t>
            </a:r>
          </a:p>
        </p:txBody>
      </p:sp>
      <p:sp>
        <p:nvSpPr>
          <p:cNvPr id="5" name="Content Placeholder 4"/>
          <p:cNvSpPr>
            <a:spLocks noGrp="1"/>
          </p:cNvSpPr>
          <p:nvPr>
            <p:ph sz="half" idx="2"/>
          </p:nvPr>
        </p:nvSpPr>
        <p:spPr/>
        <p:txBody>
          <a:bodyPr/>
          <a:lstStyle/>
          <a:p>
            <a:pPr marL="342900" indent="-342900">
              <a:buFont typeface="Arial" pitchFamily="34" charset="0"/>
              <a:buChar char="•"/>
            </a:pPr>
            <a:endParaRPr lang="en-GB" sz="2400" dirty="0" smtClean="0"/>
          </a:p>
          <a:p>
            <a:pPr marL="342900" indent="-342900">
              <a:buFont typeface="Arial" pitchFamily="34" charset="0"/>
              <a:buChar char="•"/>
            </a:pPr>
            <a:endParaRPr lang="en-GB" sz="2400" dirty="0"/>
          </a:p>
          <a:p>
            <a:pPr marL="342900" indent="-342900">
              <a:buFont typeface="Arial" pitchFamily="34" charset="0"/>
              <a:buChar char="•"/>
            </a:pPr>
            <a:endParaRPr lang="en-GB" sz="2400" dirty="0" smtClean="0"/>
          </a:p>
          <a:p>
            <a:pPr marL="342900" indent="-342900">
              <a:buFont typeface="Arial" pitchFamily="34" charset="0"/>
              <a:buChar char="•"/>
            </a:pPr>
            <a:r>
              <a:rPr lang="en-GB" sz="2400" dirty="0" smtClean="0"/>
              <a:t>Climate </a:t>
            </a:r>
            <a:r>
              <a:rPr lang="en-GB" sz="2400" dirty="0"/>
              <a:t>change</a:t>
            </a:r>
          </a:p>
          <a:p>
            <a:pPr marL="342900" indent="-342900">
              <a:buFont typeface="Arial" pitchFamily="34" charset="0"/>
              <a:buChar char="•"/>
            </a:pPr>
            <a:r>
              <a:rPr lang="en-GB" sz="2400" dirty="0"/>
              <a:t>Forests</a:t>
            </a:r>
          </a:p>
          <a:p>
            <a:pPr marL="342900" indent="-342900">
              <a:buFont typeface="Arial" pitchFamily="34" charset="0"/>
              <a:buChar char="•"/>
            </a:pPr>
            <a:r>
              <a:rPr lang="en-GB" sz="2400" dirty="0"/>
              <a:t>Desertification </a:t>
            </a:r>
            <a:r>
              <a:rPr lang="en-GB" sz="2400" dirty="0" smtClean="0"/>
              <a:t>…</a:t>
            </a:r>
          </a:p>
          <a:p>
            <a:pPr marL="342900" indent="-342900">
              <a:buFont typeface="Arial" pitchFamily="34" charset="0"/>
              <a:buChar char="•"/>
            </a:pPr>
            <a:r>
              <a:rPr lang="en-GB" sz="2400" dirty="0" smtClean="0"/>
              <a:t>…</a:t>
            </a:r>
            <a:endParaRPr lang="en-GB" sz="2400" dirty="0"/>
          </a:p>
        </p:txBody>
      </p:sp>
      <p:sp>
        <p:nvSpPr>
          <p:cNvPr id="4" name="Slide Number Placeholder 3"/>
          <p:cNvSpPr>
            <a:spLocks noGrp="1"/>
          </p:cNvSpPr>
          <p:nvPr>
            <p:ph type="sldNum" sz="quarter" idx="12"/>
          </p:nvPr>
        </p:nvSpPr>
        <p:spPr/>
        <p:txBody>
          <a:bodyPr/>
          <a:lstStyle/>
          <a:p>
            <a:fld id="{F8FFA0F8-BE85-4AA0-B441-D894DFFA54ED}" type="slidenum">
              <a:rPr lang="fr-FR" smtClean="0">
                <a:solidFill>
                  <a:srgbClr val="808080"/>
                </a:solidFill>
              </a:rPr>
              <a:pPr/>
              <a:t>17</a:t>
            </a:fld>
            <a:endParaRPr lang="fr-FR">
              <a:solidFill>
                <a:srgbClr val="808080"/>
              </a:solidFill>
            </a:endParaRPr>
          </a:p>
        </p:txBody>
      </p:sp>
    </p:spTree>
    <p:extLst>
      <p:ext uri="{BB962C8B-B14F-4D97-AF65-F5344CB8AC3E}">
        <p14:creationId xmlns:p14="http://schemas.microsoft.com/office/powerpoint/2010/main" val="3659948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268760"/>
          </a:xfrm>
          <a:solidFill>
            <a:schemeClr val="bg1"/>
          </a:solidFill>
        </p:spPr>
        <p:txBody>
          <a:bodyPr/>
          <a:lstStyle/>
          <a:p>
            <a:pPr algn="ctr"/>
            <a:r>
              <a:rPr lang="en-US" sz="3200" kern="1200" dirty="0" smtClean="0">
                <a:solidFill>
                  <a:schemeClr val="accent4">
                    <a:lumMod val="75000"/>
                    <a:lumOff val="25000"/>
                  </a:schemeClr>
                </a:solidFill>
                <a:ea typeface="+mn-ea"/>
                <a:cs typeface="+mn-cs"/>
              </a:rPr>
              <a:t>Transition Team deliverables</a:t>
            </a:r>
            <a:endParaRPr lang="en-GB" sz="3200" kern="1200" dirty="0" smtClean="0">
              <a:solidFill>
                <a:schemeClr val="accent4">
                  <a:lumMod val="75000"/>
                  <a:lumOff val="25000"/>
                </a:schemeClr>
              </a:solidFill>
              <a:ea typeface="+mn-ea"/>
              <a:cs typeface="+mn-cs"/>
            </a:endParaRPr>
          </a:p>
        </p:txBody>
      </p:sp>
      <p:sp>
        <p:nvSpPr>
          <p:cNvPr id="3" name="Content Placeholder 2"/>
          <p:cNvSpPr>
            <a:spLocks noGrp="1"/>
          </p:cNvSpPr>
          <p:nvPr>
            <p:ph idx="1"/>
          </p:nvPr>
        </p:nvSpPr>
        <p:spPr>
          <a:xfrm>
            <a:off x="0" y="1268760"/>
            <a:ext cx="9144000" cy="5184576"/>
          </a:xfrm>
        </p:spPr>
        <p:txBody>
          <a:bodyPr/>
          <a:lstStyle/>
          <a:p>
            <a:endParaRPr lang="en-US" sz="1200" dirty="0" smtClean="0"/>
          </a:p>
          <a:p>
            <a:endParaRPr lang="en-US" sz="1200" dirty="0" smtClean="0"/>
          </a:p>
          <a:p>
            <a:pPr marL="536575" lvl="1" indent="-274638"/>
            <a:r>
              <a:rPr lang="en-US" dirty="0" smtClean="0"/>
              <a:t>An initial research framework</a:t>
            </a:r>
          </a:p>
          <a:p>
            <a:pPr marL="536575" lvl="1" indent="-274638"/>
            <a:r>
              <a:rPr lang="en-US" dirty="0" smtClean="0"/>
              <a:t>An institutional design</a:t>
            </a:r>
          </a:p>
          <a:p>
            <a:pPr marL="536575" lvl="1" indent="-274638"/>
            <a:r>
              <a:rPr lang="en-US" dirty="0" smtClean="0"/>
              <a:t>A strategy for outreach, education, stakeholder engagement</a:t>
            </a:r>
          </a:p>
          <a:p>
            <a:pPr marL="536575" lvl="1" indent="-274638"/>
            <a:r>
              <a:rPr lang="en-US" dirty="0" smtClean="0"/>
              <a:t>A name for the initiative</a:t>
            </a:r>
          </a:p>
          <a:p>
            <a:pPr marL="536575" lvl="1" indent="-274638" algn="ctr">
              <a:buNone/>
            </a:pPr>
            <a:endParaRPr lang="en-US" sz="1100" u="sng" dirty="0" smtClean="0">
              <a:solidFill>
                <a:schemeClr val="tx1">
                  <a:lumMod val="60000"/>
                  <a:lumOff val="40000"/>
                </a:schemeClr>
              </a:solidFill>
            </a:endParaRPr>
          </a:p>
          <a:p>
            <a:pPr lvl="1"/>
            <a:endParaRPr lang="en-US" dirty="0" smtClean="0"/>
          </a:p>
          <a:p>
            <a:pPr lvl="1"/>
            <a:endParaRPr lang="en-US" dirty="0" smtClean="0"/>
          </a:p>
          <a:p>
            <a:pPr lvl="1"/>
            <a:endParaRPr lang="en-US" dirty="0" smtClean="0"/>
          </a:p>
          <a:p>
            <a:endParaRPr lang="en-GB" dirty="0"/>
          </a:p>
        </p:txBody>
      </p:sp>
      <p:sp>
        <p:nvSpPr>
          <p:cNvPr id="4" name="Slide Number Placeholder 3"/>
          <p:cNvSpPr>
            <a:spLocks noGrp="1"/>
          </p:cNvSpPr>
          <p:nvPr>
            <p:ph type="sldNum" sz="quarter" idx="12"/>
          </p:nvPr>
        </p:nvSpPr>
        <p:spPr>
          <a:xfrm>
            <a:off x="8307388" y="6597650"/>
            <a:ext cx="585787" cy="260350"/>
          </a:xfrm>
        </p:spPr>
        <p:txBody>
          <a:bodyPr/>
          <a:lstStyle/>
          <a:p>
            <a:fld id="{9B39B3EB-F4D5-454A-B46B-D4C40170A8C4}" type="slidenum">
              <a:rPr lang="fr-FR" smtClean="0"/>
              <a:pPr/>
              <a:t>18</a:t>
            </a:fld>
            <a:endParaRPr lang="fr-FR" dirty="0"/>
          </a:p>
        </p:txBody>
      </p:sp>
      <p:pic>
        <p:nvPicPr>
          <p:cNvPr id="1027" name="Picture 3"/>
          <p:cNvPicPr>
            <a:picLocks noChangeAspect="1" noChangeArrowheads="1"/>
          </p:cNvPicPr>
          <p:nvPr/>
        </p:nvPicPr>
        <p:blipFill>
          <a:blip r:embed="rId3" cstate="print"/>
          <a:srcRect/>
          <a:stretch>
            <a:fillRect/>
          </a:stretch>
        </p:blipFill>
        <p:spPr bwMode="auto">
          <a:xfrm>
            <a:off x="0" y="5247084"/>
            <a:ext cx="9144000" cy="1638300"/>
          </a:xfrm>
          <a:prstGeom prst="rect">
            <a:avLst/>
          </a:prstGeom>
          <a:noFill/>
          <a:ln w="9525">
            <a:noFill/>
            <a:miter lim="800000"/>
            <a:headEnd/>
            <a:tailEnd/>
          </a:ln>
        </p:spPr>
      </p:pic>
    </p:spTree>
    <p:extLst>
      <p:ext uri="{BB962C8B-B14F-4D97-AF65-F5344CB8AC3E}">
        <p14:creationId xmlns:p14="http://schemas.microsoft.com/office/powerpoint/2010/main" val="299628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577036"/>
            <a:ext cx="8892480" cy="979756"/>
          </a:xfrm>
        </p:spPr>
        <p:txBody>
          <a:bodyPr>
            <a:normAutofit fontScale="90000"/>
          </a:bodyPr>
          <a:lstStyle/>
          <a:p>
            <a:r>
              <a:rPr lang="en-GB" kern="1200" dirty="0" smtClean="0">
                <a:solidFill>
                  <a:schemeClr val="accent4">
                    <a:lumMod val="75000"/>
                    <a:lumOff val="25000"/>
                  </a:schemeClr>
                </a:solidFill>
                <a:ea typeface="+mn-ea"/>
                <a:cs typeface="+mn-cs"/>
              </a:rPr>
              <a:t>Living with the sea: oceans, coasts and blue societies - </a:t>
            </a:r>
            <a:r>
              <a:rPr lang="en-US" kern="1200" dirty="0" smtClean="0">
                <a:solidFill>
                  <a:schemeClr val="accent4">
                    <a:lumMod val="75000"/>
                    <a:lumOff val="25000"/>
                  </a:schemeClr>
                </a:solidFill>
                <a:ea typeface="+mn-ea"/>
                <a:cs typeface="+mn-cs"/>
              </a:rPr>
              <a:t>Example research questions</a:t>
            </a:r>
            <a:r>
              <a:rPr lang="en-US" kern="1200" dirty="0" smtClean="0">
                <a:solidFill>
                  <a:schemeClr val="accent4">
                    <a:lumMod val="75000"/>
                    <a:lumOff val="25000"/>
                  </a:schemeClr>
                </a:solidFill>
                <a:latin typeface="Myriad Pro"/>
                <a:ea typeface="+mn-ea"/>
                <a:cs typeface="+mn-cs"/>
              </a:rPr>
              <a:t/>
            </a:r>
            <a:br>
              <a:rPr lang="en-US" kern="1200" dirty="0" smtClean="0">
                <a:solidFill>
                  <a:schemeClr val="accent4">
                    <a:lumMod val="75000"/>
                    <a:lumOff val="25000"/>
                  </a:schemeClr>
                </a:solidFill>
                <a:latin typeface="Myriad Pro"/>
                <a:ea typeface="+mn-ea"/>
                <a:cs typeface="+mn-cs"/>
              </a:rPr>
            </a:br>
            <a:r>
              <a:rPr lang="en-US" sz="3200" dirty="0" smtClean="0"/>
              <a:t/>
            </a:r>
            <a:br>
              <a:rPr lang="en-US" sz="3200" dirty="0" smtClean="0"/>
            </a:br>
            <a:endParaRPr lang="en-US" sz="3200" dirty="0">
              <a:solidFill>
                <a:schemeClr val="tx2">
                  <a:lumMod val="75000"/>
                </a:schemeClr>
              </a:solidFill>
            </a:endParaRPr>
          </a:p>
        </p:txBody>
      </p:sp>
      <p:sp>
        <p:nvSpPr>
          <p:cNvPr id="5" name="Content Placeholder 4"/>
          <p:cNvSpPr>
            <a:spLocks noGrp="1"/>
          </p:cNvSpPr>
          <p:nvPr>
            <p:ph idx="1"/>
          </p:nvPr>
        </p:nvSpPr>
        <p:spPr>
          <a:xfrm>
            <a:off x="0" y="1268760"/>
            <a:ext cx="9324528" cy="5310318"/>
          </a:xfrm>
        </p:spPr>
        <p:txBody>
          <a:bodyPr>
            <a:noAutofit/>
          </a:bodyPr>
          <a:lstStyle/>
          <a:p>
            <a:pPr marL="174625" indent="-174625">
              <a:spcBef>
                <a:spcPts val="0"/>
              </a:spcBef>
              <a:spcAft>
                <a:spcPts val="600"/>
              </a:spcAft>
              <a:buFont typeface="Arial" pitchFamily="34" charset="0"/>
              <a:buChar char="•"/>
            </a:pPr>
            <a:r>
              <a:rPr lang="en-US" sz="2500" dirty="0" smtClean="0"/>
              <a:t>What might adaptive management strategies contribute to    resilient coastal zones?</a:t>
            </a:r>
          </a:p>
          <a:p>
            <a:pPr marL="174625" indent="-174625">
              <a:spcBef>
                <a:spcPts val="0"/>
              </a:spcBef>
              <a:spcAft>
                <a:spcPts val="600"/>
              </a:spcAft>
              <a:buFont typeface="Arial" pitchFamily="34" charset="0"/>
              <a:buChar char="•"/>
            </a:pPr>
            <a:r>
              <a:rPr lang="en-US" sz="2500" dirty="0" smtClean="0"/>
              <a:t>How much and what kind of food will the oceans provide to future societies?</a:t>
            </a:r>
          </a:p>
          <a:p>
            <a:pPr marL="174625" indent="-174625">
              <a:spcBef>
                <a:spcPts val="0"/>
              </a:spcBef>
              <a:spcAft>
                <a:spcPts val="600"/>
              </a:spcAft>
              <a:buFont typeface="Arial" pitchFamily="34" charset="0"/>
              <a:buChar char="•"/>
            </a:pPr>
            <a:r>
              <a:rPr lang="en-US" sz="2500" dirty="0" smtClean="0"/>
              <a:t>What is the capacity of the ocean to take up CO</a:t>
            </a:r>
            <a:r>
              <a:rPr lang="en-US" sz="2500" baseline="-25000" dirty="0" smtClean="0"/>
              <a:t>2</a:t>
            </a:r>
            <a:r>
              <a:rPr lang="en-US" sz="2500" dirty="0" smtClean="0"/>
              <a:t>?</a:t>
            </a:r>
          </a:p>
          <a:p>
            <a:pPr marL="174625" indent="-174625">
              <a:spcBef>
                <a:spcPts val="0"/>
              </a:spcBef>
              <a:spcAft>
                <a:spcPts val="600"/>
              </a:spcAft>
              <a:buFont typeface="Arial" pitchFamily="34" charset="0"/>
              <a:buChar char="•"/>
            </a:pPr>
            <a:r>
              <a:rPr lang="en-US" sz="2500" dirty="0" smtClean="0"/>
              <a:t>How to govern sustainable fisheries?</a:t>
            </a:r>
          </a:p>
          <a:p>
            <a:pPr marL="174625" indent="-174625">
              <a:spcBef>
                <a:spcPts val="0"/>
              </a:spcBef>
              <a:spcAft>
                <a:spcPts val="600"/>
              </a:spcAft>
              <a:buFont typeface="Arial" pitchFamily="34" charset="0"/>
              <a:buChar char="•"/>
            </a:pPr>
            <a:r>
              <a:rPr lang="en-US" sz="2500" dirty="0" smtClean="0"/>
              <a:t>How do land-use and open ocean changes influence coastal habitats and marine biodiversity?</a:t>
            </a:r>
          </a:p>
          <a:p>
            <a:pPr marL="174625" indent="-174625">
              <a:spcBef>
                <a:spcPts val="0"/>
              </a:spcBef>
              <a:spcAft>
                <a:spcPts val="600"/>
              </a:spcAft>
              <a:buFont typeface="Arial" pitchFamily="34" charset="0"/>
              <a:buChar char="•"/>
            </a:pPr>
            <a:r>
              <a:rPr lang="en-US" sz="2500" dirty="0" smtClean="0"/>
              <a:t>What are the regional impacts of sea level rise and their interaction with coastal use and protection?</a:t>
            </a:r>
          </a:p>
          <a:p>
            <a:pPr marL="174625" indent="-174625">
              <a:spcBef>
                <a:spcPts val="0"/>
              </a:spcBef>
              <a:spcAft>
                <a:spcPts val="600"/>
              </a:spcAft>
              <a:buNone/>
            </a:pPr>
            <a:endParaRPr lang="en-US" sz="2500" dirty="0" smtClean="0"/>
          </a:p>
        </p:txBody>
      </p:sp>
      <p:pic>
        <p:nvPicPr>
          <p:cNvPr id="2" name="Picture 1"/>
          <p:cNvPicPr>
            <a:picLocks noChangeAspect="1"/>
          </p:cNvPicPr>
          <p:nvPr/>
        </p:nvPicPr>
        <p:blipFill>
          <a:blip r:embed="rId3" cstate="print"/>
          <a:stretch>
            <a:fillRect/>
          </a:stretch>
        </p:blipFill>
        <p:spPr>
          <a:xfrm>
            <a:off x="0" y="5786990"/>
            <a:ext cx="9144000" cy="1071010"/>
          </a:xfrm>
          <a:prstGeom prst="rect">
            <a:avLst/>
          </a:prstGeom>
        </p:spPr>
      </p:pic>
    </p:spTree>
    <p:extLst>
      <p:ext uri="{BB962C8B-B14F-4D97-AF65-F5344CB8AC3E}">
        <p14:creationId xmlns:p14="http://schemas.microsoft.com/office/powerpoint/2010/main" val="268435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C156279-5937-4869-8FA0-5F74E7A2C361}" type="slidenum">
              <a:rPr lang="fr-FR" smtClean="0">
                <a:solidFill>
                  <a:srgbClr val="808080"/>
                </a:solidFill>
              </a:rPr>
              <a:pPr/>
              <a:t>2</a:t>
            </a:fld>
            <a:endParaRPr lang="fr-FR" dirty="0">
              <a:solidFill>
                <a:srgbClr val="80808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85"/>
            <a:ext cx="4896544" cy="693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001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0" y="2"/>
            <a:ext cx="9144000" cy="687917"/>
          </a:xfrm>
          <a:noFill/>
        </p:spPr>
        <p:txBody>
          <a:bodyPr>
            <a:normAutofit/>
          </a:bodyPr>
          <a:lstStyle/>
          <a:p>
            <a:pPr algn="ctr"/>
            <a:r>
              <a:rPr lang="en-US" sz="3200" kern="1200" dirty="0" smtClean="0">
                <a:solidFill>
                  <a:schemeClr val="accent4">
                    <a:lumMod val="75000"/>
                    <a:lumOff val="25000"/>
                  </a:schemeClr>
                </a:solidFill>
                <a:ea typeface="+mn-ea"/>
                <a:cs typeface="+mn-cs"/>
              </a:rPr>
              <a:t>For more information on Future Earth</a:t>
            </a:r>
            <a:endParaRPr lang="en-GB" sz="3200" kern="1200" dirty="0" smtClean="0">
              <a:solidFill>
                <a:schemeClr val="accent4">
                  <a:lumMod val="75000"/>
                  <a:lumOff val="25000"/>
                </a:schemeClr>
              </a:solidFill>
              <a:ea typeface="+mn-ea"/>
              <a:cs typeface="+mn-cs"/>
            </a:endParaRPr>
          </a:p>
        </p:txBody>
      </p:sp>
      <p:sp>
        <p:nvSpPr>
          <p:cNvPr id="12" name="Rectangle 11"/>
          <p:cNvSpPr/>
          <p:nvPr/>
        </p:nvSpPr>
        <p:spPr>
          <a:xfrm>
            <a:off x="0" y="6334780"/>
            <a:ext cx="9144000" cy="523220"/>
          </a:xfrm>
          <a:prstGeom prst="rect">
            <a:avLst/>
          </a:prstGeom>
          <a:solidFill>
            <a:srgbClr val="003066"/>
          </a:solidFill>
        </p:spPr>
        <p:txBody>
          <a:bodyPr wrap="square">
            <a:spAutoFit/>
          </a:bodyPr>
          <a:lstStyle/>
          <a:p>
            <a:pPr algn="ctr"/>
            <a:r>
              <a:rPr lang="en-US" sz="2800" b="1" dirty="0" smtClean="0">
                <a:solidFill>
                  <a:srgbClr val="FFFFFF"/>
                </a:solidFill>
              </a:rPr>
              <a:t>www.icsu.org/future-earth</a:t>
            </a:r>
          </a:p>
        </p:txBody>
      </p:sp>
      <p:sp>
        <p:nvSpPr>
          <p:cNvPr id="7" name="Slide Number Placeholder 3"/>
          <p:cNvSpPr>
            <a:spLocks noGrp="1"/>
          </p:cNvSpPr>
          <p:nvPr>
            <p:ph type="sldNum" sz="quarter" idx="12"/>
          </p:nvPr>
        </p:nvSpPr>
        <p:spPr>
          <a:xfrm>
            <a:off x="6934200" y="6555317"/>
            <a:ext cx="2133600" cy="328083"/>
          </a:xfrm>
        </p:spPr>
        <p:txBody>
          <a:bodyPr/>
          <a:lstStyle/>
          <a:p>
            <a:pPr defTabSz="457200">
              <a:defRPr/>
            </a:pPr>
            <a:fld id="{CA85B0AD-E95F-4902-BAC1-A9E0BB018A54}" type="slidenum">
              <a:rPr lang="en-US" smtClean="0">
                <a:solidFill>
                  <a:prstClr val="white"/>
                </a:solidFill>
              </a:rPr>
              <a:pPr defTabSz="457200">
                <a:defRPr/>
              </a:pPr>
              <a:t>20</a:t>
            </a:fld>
            <a:endParaRPr lang="en-US" dirty="0">
              <a:solidFill>
                <a:prstClr val="white"/>
              </a:solidFill>
            </a:endParaRPr>
          </a:p>
        </p:txBody>
      </p:sp>
      <p:pic>
        <p:nvPicPr>
          <p:cNvPr id="2" name="Picture 3"/>
          <p:cNvPicPr>
            <a:picLocks noChangeAspect="1" noChangeArrowheads="1"/>
          </p:cNvPicPr>
          <p:nvPr/>
        </p:nvPicPr>
        <p:blipFill>
          <a:blip r:embed="rId3" cstate="print"/>
          <a:srcRect/>
          <a:stretch>
            <a:fillRect/>
          </a:stretch>
        </p:blipFill>
        <p:spPr bwMode="auto">
          <a:xfrm>
            <a:off x="1043608" y="1268760"/>
            <a:ext cx="6552728" cy="490626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123728" y="3212976"/>
            <a:ext cx="5976663" cy="3024336"/>
          </a:xfrm>
          <a:prstGeom prst="rect">
            <a:avLst/>
          </a:prstGeom>
          <a:noFill/>
          <a:ln w="9525">
            <a:noFill/>
            <a:miter lim="800000"/>
            <a:headEnd/>
            <a:tailEnd/>
          </a:ln>
        </p:spPr>
      </p:pic>
      <p:sp>
        <p:nvSpPr>
          <p:cNvPr id="8" name="Rectangle 7"/>
          <p:cNvSpPr/>
          <p:nvPr/>
        </p:nvSpPr>
        <p:spPr>
          <a:xfrm>
            <a:off x="0" y="692696"/>
            <a:ext cx="9144000" cy="523220"/>
          </a:xfrm>
          <a:prstGeom prst="rect">
            <a:avLst/>
          </a:prstGeom>
          <a:solidFill>
            <a:srgbClr val="003066"/>
          </a:solidFill>
        </p:spPr>
        <p:txBody>
          <a:bodyPr wrap="square">
            <a:spAutoFit/>
          </a:bodyPr>
          <a:lstStyle/>
          <a:p>
            <a:pPr algn="ctr"/>
            <a:r>
              <a:rPr lang="en-US" sz="2800" b="1" dirty="0" smtClean="0">
                <a:solidFill>
                  <a:srgbClr val="FFFFFF"/>
                </a:solidFill>
              </a:rPr>
              <a:t>www.icsu.org/future-earth</a:t>
            </a:r>
          </a:p>
        </p:txBody>
      </p:sp>
    </p:spTree>
    <p:extLst>
      <p:ext uri="{BB962C8B-B14F-4D97-AF65-F5344CB8AC3E}">
        <p14:creationId xmlns:p14="http://schemas.microsoft.com/office/powerpoint/2010/main" val="2764525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3" descr="Earth System Science Partnership"/>
          <p:cNvPicPr>
            <a:picLocks noChangeAspect="1" noChangeArrowheads="1"/>
          </p:cNvPicPr>
          <p:nvPr/>
        </p:nvPicPr>
        <p:blipFill>
          <a:blip r:embed="rId3" cstate="print"/>
          <a:srcRect l="2887" t="1945" b="3891"/>
          <a:stretch>
            <a:fillRect/>
          </a:stretch>
        </p:blipFill>
        <p:spPr bwMode="auto">
          <a:xfrm>
            <a:off x="5012526" y="1828800"/>
            <a:ext cx="2544320" cy="1752599"/>
          </a:xfrm>
          <a:prstGeom prst="rect">
            <a:avLst/>
          </a:prstGeom>
          <a:noFill/>
          <a:ln w="9525">
            <a:noFill/>
            <a:miter lim="800000"/>
            <a:headEnd/>
            <a:tailEnd/>
          </a:ln>
        </p:spPr>
      </p:pic>
      <p:sp>
        <p:nvSpPr>
          <p:cNvPr id="25602" name="Title 1"/>
          <p:cNvSpPr>
            <a:spLocks noGrp="1"/>
          </p:cNvSpPr>
          <p:nvPr>
            <p:ph type="title"/>
          </p:nvPr>
        </p:nvSpPr>
        <p:spPr>
          <a:xfrm>
            <a:off x="-505272" y="0"/>
            <a:ext cx="10117832" cy="692696"/>
          </a:xfrm>
        </p:spPr>
        <p:txBody>
          <a:bodyPr/>
          <a:lstStyle/>
          <a:p>
            <a:pPr algn="ctr"/>
            <a:r>
              <a:rPr lang="en-US" sz="3000" kern="1200" dirty="0" smtClean="0">
                <a:solidFill>
                  <a:schemeClr val="accent4">
                    <a:lumMod val="75000"/>
                    <a:lumOff val="25000"/>
                  </a:schemeClr>
                </a:solidFill>
                <a:ea typeface="+mn-ea"/>
                <a:cs typeface="+mn-cs"/>
              </a:rPr>
              <a:t>Future Earth: building from the GEC programmes </a:t>
            </a:r>
            <a:endParaRPr lang="en-GB" sz="3000" kern="1200" dirty="0" smtClean="0">
              <a:solidFill>
                <a:schemeClr val="accent4">
                  <a:lumMod val="75000"/>
                  <a:lumOff val="25000"/>
                </a:schemeClr>
              </a:solidFill>
              <a:ea typeface="+mn-ea"/>
              <a:cs typeface="+mn-cs"/>
            </a:endParaRPr>
          </a:p>
        </p:txBody>
      </p:sp>
      <p:cxnSp>
        <p:nvCxnSpPr>
          <p:cNvPr id="25603" name="Straight Arrow Connector 28"/>
          <p:cNvCxnSpPr>
            <a:cxnSpLocks noChangeShapeType="1"/>
          </p:cNvCxnSpPr>
          <p:nvPr/>
        </p:nvCxnSpPr>
        <p:spPr bwMode="auto">
          <a:xfrm>
            <a:off x="228600" y="3781425"/>
            <a:ext cx="8610600" cy="1588"/>
          </a:xfrm>
          <a:prstGeom prst="straightConnector1">
            <a:avLst/>
          </a:prstGeom>
          <a:noFill/>
          <a:ln w="38100" algn="ctr">
            <a:solidFill>
              <a:schemeClr val="tx1"/>
            </a:solidFill>
            <a:round/>
            <a:headEnd/>
            <a:tailEnd type="arrow" w="med" len="med"/>
          </a:ln>
        </p:spPr>
      </p:cxnSp>
      <p:cxnSp>
        <p:nvCxnSpPr>
          <p:cNvPr id="25604" name="Straight Connector 31"/>
          <p:cNvCxnSpPr>
            <a:cxnSpLocks noChangeShapeType="1"/>
          </p:cNvCxnSpPr>
          <p:nvPr/>
        </p:nvCxnSpPr>
        <p:spPr bwMode="auto">
          <a:xfrm rot="5400000" flipH="1" flipV="1">
            <a:off x="-419100" y="3009900"/>
            <a:ext cx="1447800" cy="0"/>
          </a:xfrm>
          <a:prstGeom prst="line">
            <a:avLst/>
          </a:prstGeom>
          <a:noFill/>
          <a:ln w="9525" algn="ctr">
            <a:solidFill>
              <a:schemeClr val="tx1"/>
            </a:solidFill>
            <a:round/>
            <a:headEnd/>
            <a:tailEnd/>
          </a:ln>
        </p:spPr>
      </p:cxnSp>
      <p:cxnSp>
        <p:nvCxnSpPr>
          <p:cNvPr id="25605" name="Straight Connector 32"/>
          <p:cNvCxnSpPr>
            <a:cxnSpLocks noChangeShapeType="1"/>
          </p:cNvCxnSpPr>
          <p:nvPr/>
        </p:nvCxnSpPr>
        <p:spPr bwMode="auto">
          <a:xfrm rot="5400000" flipH="1" flipV="1">
            <a:off x="1212850" y="4762500"/>
            <a:ext cx="990600" cy="0"/>
          </a:xfrm>
          <a:prstGeom prst="line">
            <a:avLst/>
          </a:prstGeom>
          <a:noFill/>
          <a:ln w="9525" algn="ctr">
            <a:solidFill>
              <a:schemeClr val="tx1"/>
            </a:solidFill>
            <a:round/>
            <a:headEnd/>
            <a:tailEnd/>
          </a:ln>
        </p:spPr>
      </p:cxnSp>
      <p:cxnSp>
        <p:nvCxnSpPr>
          <p:cNvPr id="25606" name="Straight Connector 34"/>
          <p:cNvCxnSpPr>
            <a:cxnSpLocks noChangeShapeType="1"/>
          </p:cNvCxnSpPr>
          <p:nvPr/>
        </p:nvCxnSpPr>
        <p:spPr bwMode="auto">
          <a:xfrm flipV="1">
            <a:off x="2819400" y="2897188"/>
            <a:ext cx="6350" cy="531812"/>
          </a:xfrm>
          <a:prstGeom prst="line">
            <a:avLst/>
          </a:prstGeom>
          <a:noFill/>
          <a:ln w="9525" algn="ctr">
            <a:solidFill>
              <a:schemeClr val="tx1"/>
            </a:solidFill>
            <a:round/>
            <a:headEnd/>
            <a:tailEnd/>
          </a:ln>
        </p:spPr>
      </p:cxnSp>
      <p:sp>
        <p:nvSpPr>
          <p:cNvPr id="25607" name="Rectangle 43"/>
          <p:cNvSpPr>
            <a:spLocks noChangeArrowheads="1"/>
          </p:cNvSpPr>
          <p:nvPr/>
        </p:nvSpPr>
        <p:spPr bwMode="auto">
          <a:xfrm>
            <a:off x="3429000" y="3887788"/>
            <a:ext cx="825500" cy="400050"/>
          </a:xfrm>
          <a:prstGeom prst="rect">
            <a:avLst/>
          </a:prstGeom>
          <a:noFill/>
          <a:ln w="9525">
            <a:noFill/>
            <a:miter lim="800000"/>
            <a:headEnd/>
            <a:tailEnd/>
          </a:ln>
        </p:spPr>
        <p:txBody>
          <a:bodyPr wrap="none">
            <a:spAutoFit/>
          </a:bodyPr>
          <a:lstStyle/>
          <a:p>
            <a:r>
              <a:rPr lang="en-GB" sz="2000" dirty="0">
                <a:latin typeface="Myriad Pro"/>
                <a:ea typeface="ＭＳ Ｐゴシック"/>
                <a:cs typeface="ＭＳ Ｐゴシック"/>
              </a:rPr>
              <a:t>1996 </a:t>
            </a:r>
          </a:p>
        </p:txBody>
      </p:sp>
      <p:sp>
        <p:nvSpPr>
          <p:cNvPr id="25608" name="Rectangle 45"/>
          <p:cNvSpPr>
            <a:spLocks noChangeArrowheads="1"/>
          </p:cNvSpPr>
          <p:nvPr/>
        </p:nvSpPr>
        <p:spPr bwMode="auto">
          <a:xfrm>
            <a:off x="1311275" y="3887788"/>
            <a:ext cx="755650" cy="400050"/>
          </a:xfrm>
          <a:prstGeom prst="rect">
            <a:avLst/>
          </a:prstGeom>
          <a:noFill/>
          <a:ln w="9525">
            <a:noFill/>
            <a:miter lim="800000"/>
            <a:headEnd/>
            <a:tailEnd/>
          </a:ln>
        </p:spPr>
        <p:txBody>
          <a:bodyPr wrap="none">
            <a:spAutoFit/>
          </a:bodyPr>
          <a:lstStyle/>
          <a:p>
            <a:r>
              <a:rPr lang="en-GB" sz="2000" dirty="0">
                <a:latin typeface="Myriad Pro"/>
                <a:ea typeface="ＭＳ Ｐゴシック"/>
                <a:cs typeface="ＭＳ Ｐゴシック"/>
              </a:rPr>
              <a:t>1986</a:t>
            </a:r>
          </a:p>
        </p:txBody>
      </p:sp>
      <p:sp>
        <p:nvSpPr>
          <p:cNvPr id="25609" name="Rectangle 49"/>
          <p:cNvSpPr>
            <a:spLocks noChangeArrowheads="1"/>
          </p:cNvSpPr>
          <p:nvPr/>
        </p:nvSpPr>
        <p:spPr bwMode="auto">
          <a:xfrm>
            <a:off x="0" y="3887788"/>
            <a:ext cx="755650" cy="400050"/>
          </a:xfrm>
          <a:prstGeom prst="rect">
            <a:avLst/>
          </a:prstGeom>
          <a:noFill/>
          <a:ln w="9525">
            <a:noFill/>
            <a:miter lim="800000"/>
            <a:headEnd/>
            <a:tailEnd/>
          </a:ln>
        </p:spPr>
        <p:txBody>
          <a:bodyPr wrap="none">
            <a:spAutoFit/>
          </a:bodyPr>
          <a:lstStyle/>
          <a:p>
            <a:r>
              <a:rPr lang="en-US" sz="2000" dirty="0">
                <a:latin typeface="Myriad Pro"/>
                <a:ea typeface="ＭＳ Ｐゴシック"/>
                <a:cs typeface="ＭＳ Ｐゴシック"/>
              </a:rPr>
              <a:t>1980</a:t>
            </a:r>
            <a:endParaRPr lang="en-GB" sz="2000" dirty="0">
              <a:latin typeface="Myriad Pro"/>
              <a:ea typeface="ＭＳ Ｐゴシック"/>
              <a:cs typeface="ＭＳ Ｐゴシック"/>
            </a:endParaRPr>
          </a:p>
        </p:txBody>
      </p:sp>
      <p:sp>
        <p:nvSpPr>
          <p:cNvPr id="25610" name="Rectangle 54"/>
          <p:cNvSpPr>
            <a:spLocks noChangeArrowheads="1"/>
          </p:cNvSpPr>
          <p:nvPr/>
        </p:nvSpPr>
        <p:spPr bwMode="auto">
          <a:xfrm>
            <a:off x="2438400" y="3427413"/>
            <a:ext cx="825500" cy="400050"/>
          </a:xfrm>
          <a:prstGeom prst="rect">
            <a:avLst/>
          </a:prstGeom>
          <a:noFill/>
          <a:ln w="9525">
            <a:noFill/>
            <a:miter lim="800000"/>
            <a:headEnd/>
            <a:tailEnd/>
          </a:ln>
        </p:spPr>
        <p:txBody>
          <a:bodyPr wrap="none">
            <a:spAutoFit/>
          </a:bodyPr>
          <a:lstStyle/>
          <a:p>
            <a:r>
              <a:rPr lang="en-GB" sz="2000" dirty="0">
                <a:latin typeface="Myriad Pro"/>
                <a:ea typeface="ＭＳ Ｐゴシック"/>
                <a:cs typeface="ＭＳ Ｐゴシック"/>
              </a:rPr>
              <a:t> 1991</a:t>
            </a:r>
          </a:p>
        </p:txBody>
      </p:sp>
      <p:pic>
        <p:nvPicPr>
          <p:cNvPr id="25611" name="Picture 2"/>
          <p:cNvPicPr>
            <a:picLocks noChangeAspect="1" noChangeArrowheads="1"/>
          </p:cNvPicPr>
          <p:nvPr/>
        </p:nvPicPr>
        <p:blipFill>
          <a:blip r:embed="rId4" cstate="print"/>
          <a:srcRect/>
          <a:stretch>
            <a:fillRect/>
          </a:stretch>
        </p:blipFill>
        <p:spPr bwMode="auto">
          <a:xfrm>
            <a:off x="0" y="1600200"/>
            <a:ext cx="2392363" cy="709613"/>
          </a:xfrm>
          <a:prstGeom prst="rect">
            <a:avLst/>
          </a:prstGeom>
          <a:noFill/>
          <a:ln w="9525">
            <a:noFill/>
            <a:miter lim="800000"/>
            <a:headEnd/>
            <a:tailEnd/>
          </a:ln>
        </p:spPr>
      </p:pic>
      <p:pic>
        <p:nvPicPr>
          <p:cNvPr id="25612" name="Picture 3"/>
          <p:cNvPicPr>
            <a:picLocks noChangeAspect="1" noChangeArrowheads="1"/>
          </p:cNvPicPr>
          <p:nvPr/>
        </p:nvPicPr>
        <p:blipFill>
          <a:blip r:embed="rId5" cstate="print"/>
          <a:srcRect/>
          <a:stretch>
            <a:fillRect/>
          </a:stretch>
        </p:blipFill>
        <p:spPr bwMode="auto">
          <a:xfrm>
            <a:off x="381000" y="5245100"/>
            <a:ext cx="2019300" cy="850900"/>
          </a:xfrm>
          <a:prstGeom prst="rect">
            <a:avLst/>
          </a:prstGeom>
          <a:noFill/>
          <a:ln w="9525">
            <a:noFill/>
            <a:miter lim="800000"/>
            <a:headEnd/>
            <a:tailEnd/>
          </a:ln>
        </p:spPr>
      </p:pic>
      <p:pic>
        <p:nvPicPr>
          <p:cNvPr id="25613" name="Picture 4"/>
          <p:cNvPicPr>
            <a:picLocks noChangeAspect="1" noChangeArrowheads="1"/>
          </p:cNvPicPr>
          <p:nvPr/>
        </p:nvPicPr>
        <p:blipFill>
          <a:blip r:embed="rId6" cstate="print"/>
          <a:srcRect/>
          <a:stretch>
            <a:fillRect/>
          </a:stretch>
        </p:blipFill>
        <p:spPr bwMode="auto">
          <a:xfrm>
            <a:off x="2286000" y="2133600"/>
            <a:ext cx="1931988" cy="892175"/>
          </a:xfrm>
          <a:prstGeom prst="rect">
            <a:avLst/>
          </a:prstGeom>
          <a:noFill/>
          <a:ln w="9525">
            <a:noFill/>
            <a:miter lim="800000"/>
            <a:headEnd/>
            <a:tailEnd/>
          </a:ln>
        </p:spPr>
      </p:pic>
      <p:pic>
        <p:nvPicPr>
          <p:cNvPr id="25614" name="Picture 5"/>
          <p:cNvPicPr>
            <a:picLocks noChangeAspect="1" noChangeArrowheads="1"/>
          </p:cNvPicPr>
          <p:nvPr/>
        </p:nvPicPr>
        <p:blipFill>
          <a:blip r:embed="rId7" cstate="print"/>
          <a:srcRect/>
          <a:stretch>
            <a:fillRect/>
          </a:stretch>
        </p:blipFill>
        <p:spPr bwMode="auto">
          <a:xfrm>
            <a:off x="1981200" y="4495800"/>
            <a:ext cx="2927350" cy="990600"/>
          </a:xfrm>
          <a:prstGeom prst="rect">
            <a:avLst/>
          </a:prstGeom>
          <a:noFill/>
          <a:ln w="9525">
            <a:noFill/>
            <a:miter lim="800000"/>
            <a:headEnd/>
            <a:tailEnd/>
          </a:ln>
        </p:spPr>
      </p:pic>
      <p:cxnSp>
        <p:nvCxnSpPr>
          <p:cNvPr id="25615" name="Straight Connector 40"/>
          <p:cNvCxnSpPr>
            <a:cxnSpLocks noChangeShapeType="1"/>
          </p:cNvCxnSpPr>
          <p:nvPr/>
        </p:nvCxnSpPr>
        <p:spPr bwMode="auto">
          <a:xfrm rot="5400000" flipH="1" flipV="1">
            <a:off x="3547269" y="4514056"/>
            <a:ext cx="533400" cy="7937"/>
          </a:xfrm>
          <a:prstGeom prst="line">
            <a:avLst/>
          </a:prstGeom>
          <a:noFill/>
          <a:ln w="9525" algn="ctr">
            <a:solidFill>
              <a:schemeClr val="tx1"/>
            </a:solidFill>
            <a:round/>
            <a:headEnd/>
            <a:tailEnd/>
          </a:ln>
        </p:spPr>
      </p:cxnSp>
      <p:cxnSp>
        <p:nvCxnSpPr>
          <p:cNvPr id="25616" name="Straight Connector 37"/>
          <p:cNvCxnSpPr>
            <a:cxnSpLocks noChangeShapeType="1"/>
          </p:cNvCxnSpPr>
          <p:nvPr/>
        </p:nvCxnSpPr>
        <p:spPr bwMode="auto">
          <a:xfrm flipV="1">
            <a:off x="5410200" y="3201987"/>
            <a:ext cx="0" cy="531813"/>
          </a:xfrm>
          <a:prstGeom prst="line">
            <a:avLst/>
          </a:prstGeom>
          <a:noFill/>
          <a:ln w="9525" algn="ctr">
            <a:solidFill>
              <a:schemeClr val="tx1"/>
            </a:solidFill>
            <a:round/>
            <a:headEnd/>
            <a:tailEnd/>
          </a:ln>
        </p:spPr>
      </p:cxnSp>
      <p:sp>
        <p:nvSpPr>
          <p:cNvPr id="25617" name="Rectangle 65"/>
          <p:cNvSpPr>
            <a:spLocks noChangeArrowheads="1"/>
          </p:cNvSpPr>
          <p:nvPr/>
        </p:nvSpPr>
        <p:spPr bwMode="auto">
          <a:xfrm>
            <a:off x="5029200" y="3886200"/>
            <a:ext cx="825500" cy="400050"/>
          </a:xfrm>
          <a:prstGeom prst="rect">
            <a:avLst/>
          </a:prstGeom>
          <a:noFill/>
          <a:ln w="9525">
            <a:noFill/>
            <a:miter lim="800000"/>
            <a:headEnd/>
            <a:tailEnd/>
          </a:ln>
        </p:spPr>
        <p:txBody>
          <a:bodyPr wrap="none">
            <a:spAutoFit/>
          </a:bodyPr>
          <a:lstStyle/>
          <a:p>
            <a:r>
              <a:rPr lang="en-GB" sz="2000" dirty="0">
                <a:latin typeface="Myriad Pro"/>
                <a:ea typeface="ＭＳ Ｐゴシック"/>
                <a:cs typeface="ＭＳ Ｐゴシック"/>
              </a:rPr>
              <a:t>2001 </a:t>
            </a:r>
          </a:p>
        </p:txBody>
      </p:sp>
      <p:sp>
        <p:nvSpPr>
          <p:cNvPr id="69" name="Curved Down Arrow 68"/>
          <p:cNvSpPr/>
          <p:nvPr/>
        </p:nvSpPr>
        <p:spPr>
          <a:xfrm rot="18323669" flipV="1">
            <a:off x="4996435" y="3834894"/>
            <a:ext cx="1639185" cy="538162"/>
          </a:xfrm>
          <a:prstGeom prst="curvedDownArrow">
            <a:avLst>
              <a:gd name="adj1" fmla="val 25000"/>
              <a:gd name="adj2" fmla="val 36780"/>
              <a:gd name="adj3" fmla="val 2657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solidFill>
                <a:schemeClr val="tx1"/>
              </a:solidFill>
            </a:endParaRPr>
          </a:p>
        </p:txBody>
      </p:sp>
      <p:sp>
        <p:nvSpPr>
          <p:cNvPr id="72" name="Rounded Rectangle 71"/>
          <p:cNvSpPr/>
          <p:nvPr/>
        </p:nvSpPr>
        <p:spPr>
          <a:xfrm>
            <a:off x="0" y="1143000"/>
            <a:ext cx="4953000" cy="5105400"/>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620" name="TextBox 73"/>
          <p:cNvSpPr txBox="1">
            <a:spLocks noChangeArrowheads="1"/>
          </p:cNvSpPr>
          <p:nvPr/>
        </p:nvSpPr>
        <p:spPr bwMode="auto">
          <a:xfrm>
            <a:off x="0" y="762000"/>
            <a:ext cx="4762842" cy="400110"/>
          </a:xfrm>
          <a:prstGeom prst="rect">
            <a:avLst/>
          </a:prstGeom>
          <a:noFill/>
          <a:ln w="9525">
            <a:noFill/>
            <a:miter lim="800000"/>
            <a:headEnd/>
            <a:tailEnd/>
          </a:ln>
        </p:spPr>
        <p:txBody>
          <a:bodyPr wrap="none">
            <a:spAutoFit/>
          </a:bodyPr>
          <a:lstStyle/>
          <a:p>
            <a:r>
              <a:rPr lang="en-US" sz="2000" b="1" dirty="0" smtClean="0">
                <a:solidFill>
                  <a:schemeClr val="accent4">
                    <a:lumMod val="75000"/>
                    <a:lumOff val="25000"/>
                  </a:schemeClr>
                </a:solidFill>
                <a:latin typeface="Calibri" pitchFamily="34" charset="0"/>
              </a:rPr>
              <a:t>Global </a:t>
            </a:r>
            <a:r>
              <a:rPr lang="en-US" sz="2000" b="1" dirty="0">
                <a:solidFill>
                  <a:schemeClr val="accent4">
                    <a:lumMod val="75000"/>
                    <a:lumOff val="25000"/>
                  </a:schemeClr>
                </a:solidFill>
                <a:latin typeface="Calibri" pitchFamily="34" charset="0"/>
              </a:rPr>
              <a:t>Environmental Change Programmes</a:t>
            </a:r>
            <a:endParaRPr lang="en-GB" sz="2000" b="1" dirty="0">
              <a:solidFill>
                <a:schemeClr val="accent4">
                  <a:lumMod val="75000"/>
                  <a:lumOff val="25000"/>
                </a:schemeClr>
              </a:solidFill>
              <a:latin typeface="Calibri" pitchFamily="34" charset="0"/>
            </a:endParaRPr>
          </a:p>
        </p:txBody>
      </p:sp>
      <p:sp>
        <p:nvSpPr>
          <p:cNvPr id="25621" name="TextBox 74"/>
          <p:cNvSpPr txBox="1">
            <a:spLocks noChangeArrowheads="1"/>
          </p:cNvSpPr>
          <p:nvPr/>
        </p:nvSpPr>
        <p:spPr bwMode="auto">
          <a:xfrm>
            <a:off x="5181600" y="4876800"/>
            <a:ext cx="2452979" cy="400110"/>
          </a:xfrm>
          <a:prstGeom prst="rect">
            <a:avLst/>
          </a:prstGeom>
          <a:noFill/>
          <a:ln w="9525">
            <a:noFill/>
            <a:miter lim="800000"/>
            <a:headEnd/>
            <a:tailEnd/>
          </a:ln>
        </p:spPr>
        <p:txBody>
          <a:bodyPr wrap="none">
            <a:spAutoFit/>
          </a:bodyPr>
          <a:lstStyle/>
          <a:p>
            <a:r>
              <a:rPr lang="en-US" sz="2000" b="1" dirty="0">
                <a:solidFill>
                  <a:schemeClr val="accent4">
                    <a:lumMod val="75000"/>
                    <a:lumOff val="25000"/>
                  </a:schemeClr>
                </a:solidFill>
                <a:latin typeface="Calibri" pitchFamily="34" charset="0"/>
              </a:rPr>
              <a:t>and their </a:t>
            </a:r>
            <a:r>
              <a:rPr lang="en-US" sz="2000" b="1" dirty="0" smtClean="0">
                <a:solidFill>
                  <a:schemeClr val="accent4">
                    <a:lumMod val="75000"/>
                    <a:lumOff val="25000"/>
                  </a:schemeClr>
                </a:solidFill>
                <a:latin typeface="Calibri" pitchFamily="34" charset="0"/>
              </a:rPr>
              <a:t>partnership</a:t>
            </a:r>
            <a:endParaRPr lang="en-US" sz="2000" b="1" dirty="0">
              <a:solidFill>
                <a:schemeClr val="accent4">
                  <a:lumMod val="75000"/>
                  <a:lumOff val="25000"/>
                </a:schemeClr>
              </a:solidFill>
              <a:latin typeface="Calibri" pitchFamily="34" charset="0"/>
            </a:endParaRPr>
          </a:p>
        </p:txBody>
      </p:sp>
      <p:sp>
        <p:nvSpPr>
          <p:cNvPr id="25623" name="Slide Number Placeholder 3"/>
          <p:cNvSpPr>
            <a:spLocks noGrp="1"/>
          </p:cNvSpPr>
          <p:nvPr>
            <p:ph type="sldNum" sz="quarter" idx="11"/>
          </p:nvPr>
        </p:nvSpPr>
        <p:spPr bwMode="auto">
          <a:noFill/>
          <a:ln>
            <a:miter lim="800000"/>
            <a:headEnd/>
            <a:tailEnd/>
          </a:ln>
        </p:spPr>
        <p:txBody>
          <a:bodyPr/>
          <a:lstStyle/>
          <a:p>
            <a:pPr defTabSz="457200"/>
            <a:fld id="{23A5DEC1-C3A9-4B8C-8D5B-6A1D1F9D14A5}" type="slidenum">
              <a:rPr lang="en-US"/>
              <a:pPr defTabSz="457200"/>
              <a:t>3</a:t>
            </a:fld>
            <a:endParaRPr lang="en-US" dirty="0"/>
          </a:p>
        </p:txBody>
      </p:sp>
      <p:sp>
        <p:nvSpPr>
          <p:cNvPr id="26" name="Rectangle 25"/>
          <p:cNvSpPr/>
          <p:nvPr/>
        </p:nvSpPr>
        <p:spPr>
          <a:xfrm>
            <a:off x="6400800" y="2743200"/>
            <a:ext cx="202742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Rectangle 65"/>
          <p:cNvSpPr>
            <a:spLocks noChangeArrowheads="1"/>
          </p:cNvSpPr>
          <p:nvPr/>
        </p:nvSpPr>
        <p:spPr bwMode="auto">
          <a:xfrm>
            <a:off x="7848600" y="3886200"/>
            <a:ext cx="825867" cy="400110"/>
          </a:xfrm>
          <a:prstGeom prst="rect">
            <a:avLst/>
          </a:prstGeom>
          <a:noFill/>
          <a:ln w="9525">
            <a:noFill/>
            <a:miter lim="800000"/>
            <a:headEnd/>
            <a:tailEnd/>
          </a:ln>
        </p:spPr>
        <p:txBody>
          <a:bodyPr wrap="none">
            <a:spAutoFit/>
          </a:bodyPr>
          <a:lstStyle/>
          <a:p>
            <a:r>
              <a:rPr lang="en-GB" sz="2000" dirty="0" smtClean="0">
                <a:latin typeface="Myriad Pro"/>
                <a:ea typeface="ＭＳ Ｐゴシック"/>
                <a:cs typeface="ＭＳ Ｐゴシック"/>
              </a:rPr>
              <a:t>2013 </a:t>
            </a:r>
            <a:endParaRPr lang="en-GB" sz="2000" dirty="0">
              <a:latin typeface="Myriad Pro"/>
              <a:ea typeface="ＭＳ Ｐゴシック"/>
              <a:cs typeface="ＭＳ Ｐゴシック"/>
            </a:endParaRPr>
          </a:p>
        </p:txBody>
      </p:sp>
      <p:cxnSp>
        <p:nvCxnSpPr>
          <p:cNvPr id="28" name="Straight Connector 37"/>
          <p:cNvCxnSpPr>
            <a:cxnSpLocks noChangeShapeType="1"/>
          </p:cNvCxnSpPr>
          <p:nvPr/>
        </p:nvCxnSpPr>
        <p:spPr bwMode="auto">
          <a:xfrm flipV="1">
            <a:off x="8305800" y="3201987"/>
            <a:ext cx="0" cy="531813"/>
          </a:xfrm>
          <a:prstGeom prst="line">
            <a:avLst/>
          </a:prstGeom>
          <a:noFill/>
          <a:ln w="9525" algn="ctr">
            <a:solidFill>
              <a:schemeClr val="tx1"/>
            </a:solidFill>
            <a:round/>
            <a:headEnd/>
            <a:tailEnd/>
          </a:ln>
        </p:spPr>
      </p:cxnSp>
      <p:sp>
        <p:nvSpPr>
          <p:cNvPr id="29" name="Rectangle 28"/>
          <p:cNvSpPr/>
          <p:nvPr/>
        </p:nvSpPr>
        <p:spPr>
          <a:xfrm>
            <a:off x="7315200" y="2057400"/>
            <a:ext cx="1828800" cy="1077218"/>
          </a:xfrm>
          <a:prstGeom prst="rect">
            <a:avLst/>
          </a:prstGeom>
        </p:spPr>
        <p:txBody>
          <a:bodyPr wrap="square">
            <a:spAutoFit/>
          </a:bodyPr>
          <a:lstStyle/>
          <a:p>
            <a:r>
              <a:rPr lang="en-US" sz="3200" b="1" dirty="0" smtClean="0">
                <a:solidFill>
                  <a:schemeClr val="accent1">
                    <a:lumMod val="25000"/>
                  </a:schemeClr>
                </a:solidFill>
                <a:latin typeface="Calibri" pitchFamily="34" charset="0"/>
              </a:rPr>
              <a:t>FUTURE</a:t>
            </a:r>
          </a:p>
          <a:p>
            <a:r>
              <a:rPr lang="en-US" sz="3200" b="1" dirty="0" smtClean="0">
                <a:solidFill>
                  <a:schemeClr val="accent1">
                    <a:lumMod val="25000"/>
                  </a:schemeClr>
                </a:solidFill>
                <a:latin typeface="Calibri" pitchFamily="34" charset="0"/>
              </a:rPr>
              <a:t> EARTH</a:t>
            </a:r>
            <a:endParaRPr lang="en-GB" sz="3200" b="1" dirty="0">
              <a:solidFill>
                <a:schemeClr val="accent1">
                  <a:lumMod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892480" cy="1268760"/>
          </a:xfrm>
          <a:solidFill>
            <a:schemeClr val="bg1"/>
          </a:solidFill>
        </p:spPr>
        <p:txBody>
          <a:bodyPr/>
          <a:lstStyle/>
          <a:p>
            <a:pPr algn="ctr"/>
            <a:r>
              <a:rPr lang="en-US" sz="3200" kern="1200" dirty="0" smtClean="0">
                <a:solidFill>
                  <a:schemeClr val="accent4">
                    <a:lumMod val="75000"/>
                    <a:lumOff val="25000"/>
                  </a:schemeClr>
                </a:solidFill>
                <a:ea typeface="+mn-ea"/>
                <a:cs typeface="+mn-cs"/>
              </a:rPr>
              <a:t>Some of the challenges we face</a:t>
            </a:r>
            <a:endParaRPr lang="en-GB" sz="3200" kern="1200" dirty="0" smtClean="0">
              <a:solidFill>
                <a:schemeClr val="accent4">
                  <a:lumMod val="75000"/>
                  <a:lumOff val="25000"/>
                </a:schemeClr>
              </a:solidFill>
              <a:ea typeface="+mn-ea"/>
              <a:cs typeface="+mn-cs"/>
            </a:endParaRPr>
          </a:p>
        </p:txBody>
      </p:sp>
      <p:sp>
        <p:nvSpPr>
          <p:cNvPr id="3" name="Content Placeholder 2"/>
          <p:cNvSpPr>
            <a:spLocks noGrp="1"/>
          </p:cNvSpPr>
          <p:nvPr>
            <p:ph idx="1"/>
          </p:nvPr>
        </p:nvSpPr>
        <p:spPr>
          <a:xfrm>
            <a:off x="395536" y="1052736"/>
            <a:ext cx="8244408" cy="4608512"/>
          </a:xfrm>
        </p:spPr>
        <p:txBody>
          <a:bodyPr/>
          <a:lstStyle/>
          <a:p>
            <a:pPr marL="536575" lvl="1" indent="-274638"/>
            <a:r>
              <a:rPr lang="en-US" dirty="0" smtClean="0"/>
              <a:t>Feeding 9 billion people within sustainable planetary boundaries</a:t>
            </a:r>
          </a:p>
          <a:p>
            <a:pPr marL="536575" lvl="1" indent="-274638"/>
            <a:r>
              <a:rPr lang="en-US" dirty="0" smtClean="0"/>
              <a:t>Valuing and protecting nature’s services and biodiversity</a:t>
            </a:r>
          </a:p>
          <a:p>
            <a:pPr marL="536575" lvl="1" indent="-274638"/>
            <a:r>
              <a:rPr lang="en-US" dirty="0" smtClean="0"/>
              <a:t>Adapting to a warmer and more urban world</a:t>
            </a:r>
          </a:p>
          <a:p>
            <a:pPr marL="536575" lvl="1" indent="-274638"/>
            <a:r>
              <a:rPr lang="en-US" dirty="0" smtClean="0"/>
              <a:t>Transitioning to low carbon societies </a:t>
            </a:r>
          </a:p>
          <a:p>
            <a:pPr marL="536575" lvl="1" indent="-274638"/>
            <a:r>
              <a:rPr lang="en-US" dirty="0" smtClean="0"/>
              <a:t>Providing income and innovation opportunities through transformations to global sustainability</a:t>
            </a:r>
          </a:p>
          <a:p>
            <a:pPr marL="536575" lvl="1" indent="-274638"/>
            <a:r>
              <a:rPr lang="en-US" dirty="0" smtClean="0"/>
              <a:t>Reducing disaster risks</a:t>
            </a:r>
          </a:p>
          <a:p>
            <a:pPr marL="536575" lvl="1" indent="-274638"/>
            <a:r>
              <a:rPr lang="en-US" dirty="0" smtClean="0"/>
              <a:t>Aligning governance with stewardship</a:t>
            </a:r>
          </a:p>
          <a:p>
            <a:pPr marL="536575" lvl="1" indent="-274638"/>
            <a:endParaRPr lang="en-US" dirty="0" smtClean="0"/>
          </a:p>
          <a:p>
            <a:pPr lvl="1"/>
            <a:endParaRPr lang="en-US" dirty="0" smtClean="0"/>
          </a:p>
          <a:p>
            <a:pPr lvl="1"/>
            <a:endParaRPr lang="en-US" dirty="0" smtClean="0"/>
          </a:p>
          <a:p>
            <a:endParaRPr lang="en-GB" dirty="0"/>
          </a:p>
        </p:txBody>
      </p:sp>
      <p:sp>
        <p:nvSpPr>
          <p:cNvPr id="4" name="Slide Number Placeholder 3"/>
          <p:cNvSpPr>
            <a:spLocks noGrp="1"/>
          </p:cNvSpPr>
          <p:nvPr>
            <p:ph type="sldNum" sz="quarter" idx="12"/>
          </p:nvPr>
        </p:nvSpPr>
        <p:spPr>
          <a:xfrm>
            <a:off x="8307388" y="6597650"/>
            <a:ext cx="585787" cy="260350"/>
          </a:xfrm>
        </p:spPr>
        <p:txBody>
          <a:bodyPr/>
          <a:lstStyle/>
          <a:p>
            <a:fld id="{9B39B3EB-F4D5-454A-B46B-D4C40170A8C4}" type="slidenum">
              <a:rPr lang="fr-FR" smtClean="0">
                <a:solidFill>
                  <a:srgbClr val="808080"/>
                </a:solidFill>
              </a:rPr>
              <a:pPr/>
              <a:t>4</a:t>
            </a:fld>
            <a:endParaRPr lang="fr-FR" dirty="0">
              <a:solidFill>
                <a:srgbClr val="808080"/>
              </a:solidFill>
            </a:endParaRPr>
          </a:p>
        </p:txBody>
      </p:sp>
    </p:spTree>
    <p:extLst>
      <p:ext uri="{BB962C8B-B14F-4D97-AF65-F5344CB8AC3E}">
        <p14:creationId xmlns:p14="http://schemas.microsoft.com/office/powerpoint/2010/main" val="1948442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5</a:t>
            </a:fld>
            <a:endParaRPr lang="fr-FR" dirty="0">
              <a:solidFill>
                <a:srgbClr val="80808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32" y="1268760"/>
            <a:ext cx="8456597"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75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val 17"/>
          <p:cNvSpPr/>
          <p:nvPr/>
        </p:nvSpPr>
        <p:spPr>
          <a:xfrm>
            <a:off x="762000" y="1371600"/>
            <a:ext cx="7620000" cy="4038600"/>
          </a:xfrm>
          <a:prstGeom prst="ellipse">
            <a:avLst/>
          </a:prstGeom>
          <a:solidFill>
            <a:schemeClr val="bg1"/>
          </a:solidFill>
          <a:ln w="50800" cmpd="tri">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solidFill>
                <a:srgbClr val="003066"/>
              </a:solidFill>
            </a:endParaRPr>
          </a:p>
        </p:txBody>
      </p:sp>
      <p:sp>
        <p:nvSpPr>
          <p:cNvPr id="19" name="Rectangle 18"/>
          <p:cNvSpPr/>
          <p:nvPr/>
        </p:nvSpPr>
        <p:spPr>
          <a:xfrm>
            <a:off x="4191000" y="4953000"/>
            <a:ext cx="1600200" cy="1447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0" y="0"/>
            <a:ext cx="9144000" cy="1268760"/>
          </a:xfrm>
          <a:solidFill>
            <a:schemeClr val="bg1"/>
          </a:solidFill>
        </p:spPr>
        <p:txBody>
          <a:bodyPr/>
          <a:lstStyle/>
          <a:p>
            <a:pPr algn="ctr"/>
            <a:r>
              <a:rPr lang="en-US" sz="3200" kern="1200" dirty="0" smtClean="0">
                <a:solidFill>
                  <a:schemeClr val="accent4">
                    <a:lumMod val="75000"/>
                    <a:lumOff val="25000"/>
                  </a:schemeClr>
                </a:solidFill>
                <a:ea typeface="+mn-ea"/>
                <a:cs typeface="+mn-cs"/>
              </a:rPr>
              <a:t>A 10-year initiative by a new global Alliance</a:t>
            </a:r>
          </a:p>
        </p:txBody>
      </p:sp>
      <p:pic>
        <p:nvPicPr>
          <p:cNvPr id="4" name="Content Placeholder 6" descr="igfa logo.JPG"/>
          <p:cNvPicPr>
            <a:picLocks noChangeAspect="1"/>
          </p:cNvPicPr>
          <p:nvPr/>
        </p:nvPicPr>
        <p:blipFill>
          <a:blip r:embed="rId3" cstate="print"/>
          <a:stretch>
            <a:fillRect/>
          </a:stretch>
        </p:blipFill>
        <p:spPr>
          <a:xfrm>
            <a:off x="4267200" y="5105400"/>
            <a:ext cx="1401112" cy="853090"/>
          </a:xfrm>
          <a:prstGeom prst="rect">
            <a:avLst/>
          </a:prstGeom>
        </p:spPr>
      </p:pic>
      <p:pic>
        <p:nvPicPr>
          <p:cNvPr id="5" name="Picture 4" descr="belmont logo.JPG"/>
          <p:cNvPicPr>
            <a:picLocks noChangeAspect="1"/>
          </p:cNvPicPr>
          <p:nvPr/>
        </p:nvPicPr>
        <p:blipFill>
          <a:blip r:embed="rId4" cstate="print"/>
          <a:stretch>
            <a:fillRect/>
          </a:stretch>
        </p:blipFill>
        <p:spPr>
          <a:xfrm>
            <a:off x="1295400" y="1447800"/>
            <a:ext cx="2212092" cy="627467"/>
          </a:xfrm>
          <a:prstGeom prst="rect">
            <a:avLst/>
          </a:prstGeom>
        </p:spPr>
      </p:pic>
      <p:pic>
        <p:nvPicPr>
          <p:cNvPr id="6" name="Picture 5"/>
          <p:cNvPicPr/>
          <p:nvPr/>
        </p:nvPicPr>
        <p:blipFill>
          <a:blip r:embed="rId5" cstate="print"/>
          <a:srcRect l="70370"/>
          <a:stretch>
            <a:fillRect/>
          </a:stretch>
        </p:blipFill>
        <p:spPr bwMode="auto">
          <a:xfrm>
            <a:off x="6781800" y="2667000"/>
            <a:ext cx="2362200" cy="1288624"/>
          </a:xfrm>
          <a:prstGeom prst="rect">
            <a:avLst/>
          </a:prstGeom>
          <a:noFill/>
        </p:spPr>
      </p:pic>
      <p:pic>
        <p:nvPicPr>
          <p:cNvPr id="7" name="Picture 6"/>
          <p:cNvPicPr/>
          <p:nvPr/>
        </p:nvPicPr>
        <p:blipFill>
          <a:blip r:embed="rId5" cstate="print"/>
          <a:srcRect r="48953"/>
          <a:stretch>
            <a:fillRect/>
          </a:stretch>
        </p:blipFill>
        <p:spPr bwMode="auto">
          <a:xfrm>
            <a:off x="4876800" y="990600"/>
            <a:ext cx="2895600" cy="1330357"/>
          </a:xfrm>
          <a:prstGeom prst="rect">
            <a:avLst/>
          </a:prstGeom>
          <a:noFill/>
        </p:spPr>
      </p:pic>
      <p:sp>
        <p:nvSpPr>
          <p:cNvPr id="20" name="Rectangle 19"/>
          <p:cNvSpPr/>
          <p:nvPr/>
        </p:nvSpPr>
        <p:spPr>
          <a:xfrm>
            <a:off x="6477000" y="4267200"/>
            <a:ext cx="1261670" cy="1401580"/>
          </a:xfrm>
          <a:prstGeom prst="rect">
            <a:avLst/>
          </a:prstGeom>
          <a:solidFill>
            <a:schemeClr val="l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FFFFFF"/>
              </a:solidFill>
            </a:endParaRPr>
          </a:p>
        </p:txBody>
      </p:sp>
      <p:pic>
        <p:nvPicPr>
          <p:cNvPr id="1026" name="Picture 2"/>
          <p:cNvPicPr>
            <a:picLocks noChangeAspect="1" noChangeArrowheads="1"/>
          </p:cNvPicPr>
          <p:nvPr/>
        </p:nvPicPr>
        <p:blipFill>
          <a:blip r:embed="rId6" cstate="print"/>
          <a:srcRect/>
          <a:stretch>
            <a:fillRect/>
          </a:stretch>
        </p:blipFill>
        <p:spPr bwMode="auto">
          <a:xfrm>
            <a:off x="0" y="2590800"/>
            <a:ext cx="2362200" cy="871885"/>
          </a:xfrm>
          <a:prstGeom prst="rect">
            <a:avLst/>
          </a:prstGeom>
          <a:noFill/>
          <a:ln w="9525">
            <a:noFill/>
            <a:miter lim="800000"/>
            <a:headEnd/>
            <a:tailEnd/>
          </a:ln>
        </p:spPr>
      </p:pic>
      <p:sp>
        <p:nvSpPr>
          <p:cNvPr id="16" name="Oval 15"/>
          <p:cNvSpPr/>
          <p:nvPr/>
        </p:nvSpPr>
        <p:spPr>
          <a:xfrm>
            <a:off x="1259632" y="2204864"/>
            <a:ext cx="6624736" cy="1836057"/>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hangingPunct="1">
              <a:spcBef>
                <a:spcPct val="20000"/>
              </a:spcBef>
            </a:pPr>
            <a:r>
              <a:rPr lang="en-US" sz="3200" b="1" dirty="0" smtClean="0">
                <a:solidFill>
                  <a:srgbClr val="002060"/>
                </a:solidFill>
                <a:latin typeface="Myriad Pro"/>
              </a:rPr>
              <a:t>Future Earth:</a:t>
            </a:r>
          </a:p>
          <a:p>
            <a:pPr algn="ctr" eaLnBrk="1" hangingPunct="1">
              <a:spcBef>
                <a:spcPct val="20000"/>
              </a:spcBef>
            </a:pPr>
            <a:r>
              <a:rPr lang="en-US" sz="3200" b="1" dirty="0" smtClean="0">
                <a:solidFill>
                  <a:srgbClr val="002060"/>
                </a:solidFill>
                <a:latin typeface="Myriad Pro"/>
              </a:rPr>
              <a:t>research for global sustainability</a:t>
            </a:r>
            <a:endParaRPr lang="en-US" sz="3200" b="1" dirty="0">
              <a:solidFill>
                <a:srgbClr val="002060"/>
              </a:solidFill>
              <a:latin typeface="Myriad Pro"/>
            </a:endParaRPr>
          </a:p>
        </p:txBody>
      </p:sp>
      <p:pic>
        <p:nvPicPr>
          <p:cNvPr id="8" name="Picture 3"/>
          <p:cNvPicPr>
            <a:picLocks noChangeAspect="1" noChangeArrowheads="1"/>
          </p:cNvPicPr>
          <p:nvPr/>
        </p:nvPicPr>
        <p:blipFill>
          <a:blip r:embed="rId7" cstate="print"/>
          <a:srcRect/>
          <a:stretch>
            <a:fillRect/>
          </a:stretch>
        </p:blipFill>
        <p:spPr bwMode="auto">
          <a:xfrm>
            <a:off x="6553200" y="4419600"/>
            <a:ext cx="1143000" cy="1131337"/>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1336429" y="4572000"/>
            <a:ext cx="1406770" cy="914400"/>
          </a:xfrm>
          <a:prstGeom prst="rect">
            <a:avLst/>
          </a:prstGeom>
          <a:noFill/>
          <a:ln w="9525">
            <a:noFill/>
            <a:miter lim="800000"/>
            <a:headEnd/>
            <a:tailEnd/>
          </a:ln>
        </p:spPr>
      </p:pic>
      <p:sp>
        <p:nvSpPr>
          <p:cNvPr id="15" name="Slide Number Placeholder 3"/>
          <p:cNvSpPr>
            <a:spLocks noGrp="1"/>
          </p:cNvSpPr>
          <p:nvPr>
            <p:ph type="sldNum" sz="quarter" idx="12"/>
          </p:nvPr>
        </p:nvSpPr>
        <p:spPr>
          <a:xfrm>
            <a:off x="6934200" y="6555317"/>
            <a:ext cx="2133600" cy="328083"/>
          </a:xfrm>
        </p:spPr>
        <p:txBody>
          <a:bodyPr/>
          <a:lstStyle/>
          <a:p>
            <a:pPr defTabSz="457200">
              <a:defRPr/>
            </a:pPr>
            <a:fld id="{CA85B0AD-E95F-4902-BAC1-A9E0BB018A54}" type="slidenum">
              <a:rPr lang="en-US" smtClean="0">
                <a:solidFill>
                  <a:prstClr val="white"/>
                </a:solidFill>
              </a:rPr>
              <a:pPr defTabSz="457200">
                <a:defRPr/>
              </a:pPr>
              <a:t>6</a:t>
            </a:fld>
            <a:endParaRPr lang="en-US" dirty="0">
              <a:solidFill>
                <a:prstClr val="white"/>
              </a:solidFill>
            </a:endParaRPr>
          </a:p>
        </p:txBody>
      </p:sp>
      <p:sp>
        <p:nvSpPr>
          <p:cNvPr id="21" name="TextBox 20"/>
          <p:cNvSpPr txBox="1"/>
          <p:nvPr/>
        </p:nvSpPr>
        <p:spPr>
          <a:xfrm>
            <a:off x="1043608" y="6165304"/>
            <a:ext cx="2287806" cy="369332"/>
          </a:xfrm>
          <a:prstGeom prst="rect">
            <a:avLst/>
          </a:prstGeom>
          <a:noFill/>
        </p:spPr>
        <p:txBody>
          <a:bodyPr wrap="none" rtlCol="0">
            <a:spAutoFit/>
          </a:bodyPr>
          <a:lstStyle/>
          <a:p>
            <a:r>
              <a:rPr lang="en-US" sz="1800" dirty="0" smtClean="0">
                <a:solidFill>
                  <a:srgbClr val="003066"/>
                </a:solidFill>
                <a:latin typeface="Arial"/>
              </a:rPr>
              <a:t>WMO is an observer</a:t>
            </a:r>
            <a:endParaRPr lang="en-GB" sz="1800" dirty="0">
              <a:solidFill>
                <a:srgbClr val="003066"/>
              </a:solidFill>
              <a:latin typeface="Arial"/>
            </a:endParaRPr>
          </a:p>
        </p:txBody>
      </p:sp>
      <p:pic>
        <p:nvPicPr>
          <p:cNvPr id="1027" name="Picture 3"/>
          <p:cNvPicPr>
            <a:picLocks noChangeAspect="1" noChangeArrowheads="1"/>
          </p:cNvPicPr>
          <p:nvPr/>
        </p:nvPicPr>
        <p:blipFill>
          <a:blip r:embed="rId9" cstate="print"/>
          <a:srcRect/>
          <a:stretch>
            <a:fillRect/>
          </a:stretch>
        </p:blipFill>
        <p:spPr bwMode="auto">
          <a:xfrm>
            <a:off x="251520" y="5877272"/>
            <a:ext cx="733425" cy="771525"/>
          </a:xfrm>
          <a:prstGeom prst="rect">
            <a:avLst/>
          </a:prstGeom>
          <a:noFill/>
          <a:ln w="9525">
            <a:noFill/>
            <a:miter lim="800000"/>
            <a:headEnd/>
            <a:tailEnd/>
          </a:ln>
        </p:spPr>
      </p:pic>
    </p:spTree>
    <p:extLst>
      <p:ext uri="{BB962C8B-B14F-4D97-AF65-F5344CB8AC3E}">
        <p14:creationId xmlns:p14="http://schemas.microsoft.com/office/powerpoint/2010/main" val="38118456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5950" y="2070100"/>
            <a:ext cx="7772400" cy="1143000"/>
          </a:xfrm>
        </p:spPr>
        <p:txBody>
          <a:bodyPr/>
          <a:lstStyle/>
          <a:p>
            <a:pPr algn="ctr"/>
            <a:r>
              <a:rPr lang="sv-SE" sz="5400" dirty="0" smtClean="0">
                <a:solidFill>
                  <a:srgbClr val="008000"/>
                </a:solidFill>
              </a:rPr>
              <a:t>Future Earth</a:t>
            </a:r>
          </a:p>
        </p:txBody>
      </p:sp>
      <p:sp>
        <p:nvSpPr>
          <p:cNvPr id="35843" name="Rectangle 2"/>
          <p:cNvSpPr>
            <a:spLocks noChangeArrowheads="1"/>
          </p:cNvSpPr>
          <p:nvPr/>
        </p:nvSpPr>
        <p:spPr bwMode="auto">
          <a:xfrm>
            <a:off x="900113" y="3213100"/>
            <a:ext cx="7127875" cy="2862263"/>
          </a:xfrm>
          <a:prstGeom prst="rect">
            <a:avLst/>
          </a:prstGeom>
          <a:noFill/>
          <a:ln w="9525">
            <a:noFill/>
            <a:miter lim="800000"/>
            <a:headEnd/>
            <a:tailEnd/>
          </a:ln>
        </p:spPr>
        <p:txBody>
          <a:bodyPr>
            <a:spAutoFit/>
          </a:bodyPr>
          <a:lstStyle/>
          <a:p>
            <a:pPr algn="ctr"/>
            <a:r>
              <a:rPr lang="en-US" sz="3600" dirty="0" smtClean="0">
                <a:solidFill>
                  <a:srgbClr val="003066"/>
                </a:solidFill>
                <a:latin typeface="Calibri" pitchFamily="34" charset="0"/>
                <a:cs typeface="Calibri" pitchFamily="34" charset="0"/>
              </a:rPr>
              <a:t>To </a:t>
            </a:r>
            <a:r>
              <a:rPr lang="en-US" sz="3600" dirty="0">
                <a:solidFill>
                  <a:srgbClr val="003066"/>
                </a:solidFill>
                <a:latin typeface="Calibri" pitchFamily="34" charset="0"/>
                <a:cs typeface="Calibri" pitchFamily="34" charset="0"/>
              </a:rPr>
              <a:t>provide the knowledge required for societies in the world to face risks posed by global environmental change and to seize opportunities in a transition to global sustainability </a:t>
            </a:r>
            <a:endParaRPr lang="sv-SE" sz="3600" dirty="0">
              <a:solidFill>
                <a:srgbClr val="003066"/>
              </a:solidFill>
              <a:latin typeface="Calibri" pitchFamily="34" charset="0"/>
              <a:cs typeface="Calibri" pitchFamily="34" charset="0"/>
            </a:endParaRPr>
          </a:p>
        </p:txBody>
      </p:sp>
      <p:pic>
        <p:nvPicPr>
          <p:cNvPr id="35844" name="Picture 2"/>
          <p:cNvPicPr>
            <a:picLocks noChangeAspect="1" noChangeArrowheads="1"/>
          </p:cNvPicPr>
          <p:nvPr/>
        </p:nvPicPr>
        <p:blipFill>
          <a:blip r:embed="rId3" cstate="print"/>
          <a:srcRect/>
          <a:stretch>
            <a:fillRect/>
          </a:stretch>
        </p:blipFill>
        <p:spPr bwMode="auto">
          <a:xfrm>
            <a:off x="971550" y="288925"/>
            <a:ext cx="6769100" cy="1987550"/>
          </a:xfrm>
          <a:prstGeom prst="rect">
            <a:avLst/>
          </a:prstGeom>
          <a:noFill/>
          <a:ln w="9525">
            <a:noFill/>
            <a:miter lim="800000"/>
            <a:headEnd/>
            <a:tailEnd/>
          </a:ln>
        </p:spPr>
      </p:pic>
    </p:spTree>
    <p:extLst>
      <p:ext uri="{BB962C8B-B14F-4D97-AF65-F5344CB8AC3E}">
        <p14:creationId xmlns:p14="http://schemas.microsoft.com/office/powerpoint/2010/main" val="3040818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1520" y="0"/>
            <a:ext cx="7772400" cy="1143000"/>
          </a:xfrm>
        </p:spPr>
        <p:txBody>
          <a:bodyPr/>
          <a:lstStyle/>
          <a:p>
            <a:r>
              <a:rPr lang="sv-SE" sz="3200" dirty="0" smtClean="0">
                <a:solidFill>
                  <a:schemeClr val="accent4">
                    <a:lumMod val="75000"/>
                    <a:lumOff val="25000"/>
                  </a:schemeClr>
                </a:solidFill>
              </a:rPr>
              <a:t>Future Earth: can we answer ...</a:t>
            </a:r>
          </a:p>
        </p:txBody>
      </p:sp>
      <p:sp>
        <p:nvSpPr>
          <p:cNvPr id="35843" name="Rectangle 2"/>
          <p:cNvSpPr>
            <a:spLocks noChangeArrowheads="1"/>
          </p:cNvSpPr>
          <p:nvPr/>
        </p:nvSpPr>
        <p:spPr bwMode="auto">
          <a:xfrm>
            <a:off x="539552" y="1196752"/>
            <a:ext cx="7920880" cy="3108543"/>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GB" sz="2800" dirty="0">
                <a:solidFill>
                  <a:srgbClr val="003066"/>
                </a:solidFill>
                <a:latin typeface="Arial"/>
              </a:rPr>
              <a:t>How and why the global environment is changing, what are likely future changes, what the implications are for human wellbeing and other species, what choices can be made to reduce harmful risks and vulnerabilities and enhance resilience, and how this knowledge can support decisions and sustainable </a:t>
            </a:r>
            <a:r>
              <a:rPr lang="en-GB" sz="2800" dirty="0" smtClean="0">
                <a:solidFill>
                  <a:srgbClr val="003066"/>
                </a:solidFill>
                <a:latin typeface="Arial"/>
              </a:rPr>
              <a:t>development?</a:t>
            </a:r>
            <a:r>
              <a:rPr lang="en-US" sz="2800" b="1" dirty="0" smtClean="0">
                <a:solidFill>
                  <a:srgbClr val="002060"/>
                </a:solidFill>
                <a:latin typeface="Myriad Pro" charset="0"/>
              </a:rPr>
              <a:t> </a:t>
            </a:r>
            <a:endParaRPr lang="sv-SE" sz="2800" b="1" dirty="0">
              <a:solidFill>
                <a:srgbClr val="002060"/>
              </a:solidFill>
              <a:latin typeface="Myriad Pro" charset="0"/>
            </a:endParaRPr>
          </a:p>
        </p:txBody>
      </p:sp>
      <p:pic>
        <p:nvPicPr>
          <p:cNvPr id="35844" name="Picture 2"/>
          <p:cNvPicPr>
            <a:picLocks noChangeAspect="1" noChangeArrowheads="1"/>
          </p:cNvPicPr>
          <p:nvPr/>
        </p:nvPicPr>
        <p:blipFill>
          <a:blip r:embed="rId3" cstate="print"/>
          <a:srcRect/>
          <a:stretch>
            <a:fillRect/>
          </a:stretch>
        </p:blipFill>
        <p:spPr bwMode="auto">
          <a:xfrm>
            <a:off x="539552" y="4581128"/>
            <a:ext cx="7920880" cy="1987550"/>
          </a:xfrm>
          <a:prstGeom prst="rect">
            <a:avLst/>
          </a:prstGeom>
          <a:noFill/>
          <a:ln w="9525">
            <a:noFill/>
            <a:miter lim="800000"/>
            <a:headEnd/>
            <a:tailEnd/>
          </a:ln>
        </p:spPr>
      </p:pic>
    </p:spTree>
    <p:extLst>
      <p:ext uri="{BB962C8B-B14F-4D97-AF65-F5344CB8AC3E}">
        <p14:creationId xmlns:p14="http://schemas.microsoft.com/office/powerpoint/2010/main" val="3232603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4" y="476672"/>
            <a:ext cx="8893175" cy="5905079"/>
          </a:xfrm>
        </p:spPr>
        <p:txBody>
          <a:bodyPr/>
          <a:lstStyle/>
          <a:p>
            <a:pPr marL="392113" indent="-336550"/>
            <a:r>
              <a:rPr lang="en-US" dirty="0" smtClean="0"/>
              <a:t>The challenges of global environmental change and sustainable development require some new approaches which are:</a:t>
            </a:r>
          </a:p>
          <a:p>
            <a:pPr marL="1222376" lvl="1" indent="-336550">
              <a:buFont typeface="Arial" pitchFamily="34" charset="0"/>
              <a:buChar char="•"/>
            </a:pPr>
            <a:r>
              <a:rPr lang="en-US" i="1" dirty="0" smtClean="0"/>
              <a:t>More international</a:t>
            </a:r>
          </a:p>
          <a:p>
            <a:pPr marL="1222376" lvl="1" indent="-336550">
              <a:buFont typeface="Arial" pitchFamily="34" charset="0"/>
              <a:buChar char="•"/>
            </a:pPr>
            <a:r>
              <a:rPr lang="en-US" i="1" dirty="0" smtClean="0"/>
              <a:t>More integrated</a:t>
            </a:r>
          </a:p>
          <a:p>
            <a:pPr marL="1222376" lvl="1" indent="-336550">
              <a:buFont typeface="Arial" pitchFamily="34" charset="0"/>
              <a:buChar char="•"/>
            </a:pPr>
            <a:r>
              <a:rPr lang="en-US" i="1" dirty="0" smtClean="0"/>
              <a:t>More collaborative</a:t>
            </a:r>
          </a:p>
          <a:p>
            <a:pPr marL="1222376" lvl="1" indent="-336550">
              <a:buFont typeface="Arial" pitchFamily="34" charset="0"/>
              <a:buChar char="•"/>
            </a:pPr>
            <a:r>
              <a:rPr lang="en-US" i="1" dirty="0" smtClean="0"/>
              <a:t>Co-designed with users, funders…</a:t>
            </a:r>
          </a:p>
          <a:p>
            <a:pPr marL="1222376" lvl="1" indent="-336550">
              <a:buFont typeface="Arial" pitchFamily="34" charset="0"/>
              <a:buChar char="•"/>
            </a:pPr>
            <a:r>
              <a:rPr lang="en-US" i="1" dirty="0" smtClean="0"/>
              <a:t>More responsive to society and grand challenges of sustainability</a:t>
            </a:r>
          </a:p>
          <a:p>
            <a:pPr marL="1222376" lvl="1" indent="-336550">
              <a:buFont typeface="Arial" pitchFamily="34" charset="0"/>
              <a:buChar char="•"/>
            </a:pPr>
            <a:r>
              <a:rPr lang="en-US" i="1" dirty="0" smtClean="0"/>
              <a:t>Builds on the success of current international research </a:t>
            </a:r>
            <a:r>
              <a:rPr lang="en-US" i="1" dirty="0" err="1" smtClean="0"/>
              <a:t>programmes</a:t>
            </a:r>
            <a:endParaRPr lang="en-US" i="1" dirty="0" smtClean="0"/>
          </a:p>
          <a:p>
            <a:pPr marL="1222376" lvl="1" indent="-336550">
              <a:buFont typeface="Arial" pitchFamily="34" charset="0"/>
              <a:buChar char="•"/>
            </a:pPr>
            <a:endParaRPr lang="en-US" dirty="0" smtClean="0"/>
          </a:p>
          <a:p>
            <a:pPr marL="1222376" lvl="1" indent="-336550">
              <a:buFont typeface="Arial" pitchFamily="34" charset="0"/>
              <a:buChar char="•"/>
            </a:pPr>
            <a:endParaRPr lang="en-US" dirty="0"/>
          </a:p>
        </p:txBody>
      </p:sp>
      <p:sp>
        <p:nvSpPr>
          <p:cNvPr id="4" name="Slide Number Placeholder 3"/>
          <p:cNvSpPr>
            <a:spLocks noGrp="1"/>
          </p:cNvSpPr>
          <p:nvPr>
            <p:ph type="sldNum" sz="quarter" idx="12"/>
          </p:nvPr>
        </p:nvSpPr>
        <p:spPr/>
        <p:txBody>
          <a:bodyPr/>
          <a:lstStyle/>
          <a:p>
            <a:fld id="{9B39B3EB-F4D5-454A-B46B-D4C40170A8C4}" type="slidenum">
              <a:rPr lang="fr-FR" smtClean="0">
                <a:solidFill>
                  <a:srgbClr val="808080"/>
                </a:solidFill>
              </a:rPr>
              <a:pPr/>
              <a:t>9</a:t>
            </a:fld>
            <a:endParaRPr lang="fr-FR" dirty="0">
              <a:solidFill>
                <a:srgbClr val="808080"/>
              </a:solidFill>
            </a:endParaRPr>
          </a:p>
        </p:txBody>
      </p:sp>
    </p:spTree>
    <p:extLst>
      <p:ext uri="{BB962C8B-B14F-4D97-AF65-F5344CB8AC3E}">
        <p14:creationId xmlns:p14="http://schemas.microsoft.com/office/powerpoint/2010/main" val="3075135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blank">
  <a:themeElements>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fontScheme name="PPT_Template_ICSU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charset="0"/>
          </a:defRPr>
        </a:defPPr>
      </a:lstStyle>
    </a:lnDef>
  </a:objectDefaults>
  <a:extraClrSchemeLst>
    <a:extraClrScheme>
      <a:clrScheme name="PPT_Template_ICSU_light 1">
        <a:dk1>
          <a:srgbClr val="003066"/>
        </a:dk1>
        <a:lt1>
          <a:srgbClr val="FFFFFF"/>
        </a:lt1>
        <a:dk2>
          <a:srgbClr val="007770"/>
        </a:dk2>
        <a:lt2>
          <a:srgbClr val="808080"/>
        </a:lt2>
        <a:accent1>
          <a:srgbClr val="C6E0FB"/>
        </a:accent1>
        <a:accent2>
          <a:srgbClr val="333399"/>
        </a:accent2>
        <a:accent3>
          <a:srgbClr val="FFFFFF"/>
        </a:accent3>
        <a:accent4>
          <a:srgbClr val="002756"/>
        </a:accent4>
        <a:accent5>
          <a:srgbClr val="DFEDFD"/>
        </a:accent5>
        <a:accent6>
          <a:srgbClr val="2D2D8A"/>
        </a:accent6>
        <a:hlink>
          <a:srgbClr val="008080"/>
        </a:hlink>
        <a:folHlink>
          <a:srgbClr val="66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694</Words>
  <Application>Microsoft Office PowerPoint</Application>
  <PresentationFormat>Bildschirmpräsentation (4:3)</PresentationFormat>
  <Paragraphs>144</Paragraphs>
  <Slides>20</Slides>
  <Notes>13</Notes>
  <HiddenSlides>0</HiddenSlides>
  <MMClips>0</MMClips>
  <ScaleCrop>false</ScaleCrop>
  <HeadingPairs>
    <vt:vector size="4" baseType="variant">
      <vt:variant>
        <vt:lpstr>Design</vt:lpstr>
      </vt:variant>
      <vt:variant>
        <vt:i4>9</vt:i4>
      </vt:variant>
      <vt:variant>
        <vt:lpstr>Folientitel</vt:lpstr>
      </vt:variant>
      <vt:variant>
        <vt:i4>20</vt:i4>
      </vt:variant>
    </vt:vector>
  </HeadingPairs>
  <TitlesOfParts>
    <vt:vector size="29" baseType="lpstr">
      <vt:lpstr>blank</vt:lpstr>
      <vt:lpstr>1_blank</vt:lpstr>
      <vt:lpstr>2_blank</vt:lpstr>
      <vt:lpstr>3_blank</vt:lpstr>
      <vt:lpstr>4_blank</vt:lpstr>
      <vt:lpstr>5_blank</vt:lpstr>
      <vt:lpstr>6_blank</vt:lpstr>
      <vt:lpstr>8_blank</vt:lpstr>
      <vt:lpstr>10_blank</vt:lpstr>
      <vt:lpstr>PowerPoint-Präsentation</vt:lpstr>
      <vt:lpstr>PowerPoint-Präsentation</vt:lpstr>
      <vt:lpstr>Future Earth: building from the GEC programmes </vt:lpstr>
      <vt:lpstr>Some of the challenges we face</vt:lpstr>
      <vt:lpstr>PowerPoint-Präsentation</vt:lpstr>
      <vt:lpstr>A 10-year initiative by a new global Alliance</vt:lpstr>
      <vt:lpstr>Future Earth</vt:lpstr>
      <vt:lpstr>Future Earth: can we answer ...</vt:lpstr>
      <vt:lpstr>PowerPoint-Präsentation</vt:lpstr>
      <vt:lpstr>The Transition Team</vt:lpstr>
      <vt:lpstr>Conceptual framework for Future Earth</vt:lpstr>
      <vt:lpstr>Proposed Integrated Research Themes </vt:lpstr>
      <vt:lpstr>Crosscutting capabilities</vt:lpstr>
      <vt:lpstr>Crosscutting capabilities</vt:lpstr>
      <vt:lpstr>Future Earth: next steps</vt:lpstr>
      <vt:lpstr>PowerPoint-Präsentation</vt:lpstr>
      <vt:lpstr>Rio+20 Accord  V. Framework for Action and follow-up </vt:lpstr>
      <vt:lpstr>Transition Team deliverables</vt:lpstr>
      <vt:lpstr>Living with the sea: oceans, coasts and blue societies - Example research questions  </vt:lpstr>
      <vt:lpstr>For more information on Future Earth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Roberta Quadrelli</dc:creator>
  <cp:lastModifiedBy>Geoz</cp:lastModifiedBy>
  <cp:revision>986</cp:revision>
  <dcterms:created xsi:type="dcterms:W3CDTF">2012-02-01T10:46:19Z</dcterms:created>
  <dcterms:modified xsi:type="dcterms:W3CDTF">2012-08-29T11:24:34Z</dcterms:modified>
</cp:coreProperties>
</file>